
<file path=[Content_Types].xml><?xml version="1.0" encoding="utf-8"?>
<Types xmlns="http://schemas.openxmlformats.org/package/2006/content-types">
  <Default Extension="png" ContentType="image/png"/>
  <Default Extension="svg" ContentType="image/sv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83" r:id="rId2"/>
    <p:sldMasterId id="2147483695" r:id="rId3"/>
    <p:sldMasterId id="2147483707" r:id="rId4"/>
    <p:sldMasterId id="2147483731" r:id="rId5"/>
    <p:sldMasterId id="2147483767" r:id="rId6"/>
    <p:sldMasterId id="2147483768" r:id="rId7"/>
  </p:sldMasterIdLst>
  <p:sldIdLst>
    <p:sldId id="285" r:id="rId8"/>
    <p:sldId id="256" r:id="rId9"/>
    <p:sldId id="260" r:id="rId10"/>
    <p:sldId id="263" r:id="rId11"/>
    <p:sldId id="266" r:id="rId12"/>
    <p:sldId id="269" r:id="rId13"/>
    <p:sldId id="272" r:id="rId14"/>
    <p:sldId id="286" r:id="rId15"/>
    <p:sldId id="275" r:id="rId16"/>
    <p:sldId id="284" r:id="rId17"/>
  </p:sldIdLst>
  <p:sldSz cx="12193588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Bauhaus 93" panose="04030905020B02020C02" pitchFamily="82" charset="0"/>
      <p:regular r:id="rId26"/>
    </p:embeddedFont>
    <p:embeddedFont>
      <p:font typeface="Wingdings 3" panose="05040102010807070707" pitchFamily="18" charset="2"/>
      <p:regular r:id="rId27"/>
    </p:embeddedFont>
    <p:embeddedFont>
      <p:font typeface="Play" panose="020B0604020202020204" charset="0"/>
      <p:regular r:id="rId28"/>
      <p:bold r:id="rId29"/>
    </p:embeddedFont>
  </p:embeddedFontLst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="" xmlns:p1710="http://schemas.microsoft.com/office/powerpoint/2017/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/>
    <p:restoredTop sz="0"/>
  </p:normalViewPr>
  <p:slideViewPr>
    <p:cSldViewPr>
      <p:cViewPr>
        <p:scale>
          <a:sx n="84" d="100"/>
          <a:sy n="84" d="100"/>
        </p:scale>
        <p:origin x="1572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3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4.xml"/><Relationship Id="rId4" Type="http://schemas.openxmlformats.org/officeDocument/2006/relationships/tags" Target="../tags/tag6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7.xml"/><Relationship Id="rId4" Type="http://schemas.openxmlformats.org/officeDocument/2006/relationships/tags" Target="../tags/tag12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2.xml"/><Relationship Id="rId4" Type="http://schemas.openxmlformats.org/officeDocument/2006/relationships/tags" Target="../tags/tag14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9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6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90.xml"/><Relationship Id="rId4" Type="http://schemas.openxmlformats.org/officeDocument/2006/relationships/tags" Target="../tags/tag18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00.xml"/><Relationship Id="rId4" Type="http://schemas.openxmlformats.org/officeDocument/2006/relationships/tags" Target="../tags/tag199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05.xml"/><Relationship Id="rId4" Type="http://schemas.openxmlformats.org/officeDocument/2006/relationships/tags" Target="../tags/tag20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10.xml"/><Relationship Id="rId4" Type="http://schemas.openxmlformats.org/officeDocument/2006/relationships/tags" Target="../tags/tag209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9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2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4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48.xml"/><Relationship Id="rId4" Type="http://schemas.openxmlformats.org/officeDocument/2006/relationships/tags" Target="../tags/tag24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53.xml"/><Relationship Id="rId4" Type="http://schemas.openxmlformats.org/officeDocument/2006/relationships/tags" Target="../tags/tag25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63.xml"/><Relationship Id="rId4" Type="http://schemas.openxmlformats.org/officeDocument/2006/relationships/tags" Target="../tags/tag26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68.xml"/><Relationship Id="rId4" Type="http://schemas.openxmlformats.org/officeDocument/2006/relationships/tags" Target="../tags/tag26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73.xml"/><Relationship Id="rId4" Type="http://schemas.openxmlformats.org/officeDocument/2006/relationships/tags" Target="../tags/tag27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3" Type="http://schemas.openxmlformats.org/officeDocument/2006/relationships/tags" Target="../tags/tag282.xml"/><Relationship Id="rId7" Type="http://schemas.openxmlformats.org/officeDocument/2006/relationships/tags" Target="../tags/tag286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9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29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Relationship Id="rId4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303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11.xml"/><Relationship Id="rId4" Type="http://schemas.openxmlformats.org/officeDocument/2006/relationships/tags" Target="../tags/tag310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16.xml"/><Relationship Id="rId4" Type="http://schemas.openxmlformats.org/officeDocument/2006/relationships/tags" Target="../tags/tag31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26.xml"/><Relationship Id="rId4" Type="http://schemas.openxmlformats.org/officeDocument/2006/relationships/tags" Target="../tags/tag32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31.xml"/><Relationship Id="rId4" Type="http://schemas.openxmlformats.org/officeDocument/2006/relationships/tags" Target="../tags/tag330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36.xml"/><Relationship Id="rId4" Type="http://schemas.openxmlformats.org/officeDocument/2006/relationships/tags" Target="../tags/tag33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339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350.xml"/><Relationship Id="rId3" Type="http://schemas.openxmlformats.org/officeDocument/2006/relationships/tags" Target="../tags/tag345.xml"/><Relationship Id="rId7" Type="http://schemas.openxmlformats.org/officeDocument/2006/relationships/tags" Target="../tags/tag349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9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35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4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360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tags" Target="../tags/tag36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366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74.xml"/><Relationship Id="rId4" Type="http://schemas.openxmlformats.org/officeDocument/2006/relationships/tags" Target="../tags/tag37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79.xml"/><Relationship Id="rId4" Type="http://schemas.openxmlformats.org/officeDocument/2006/relationships/tags" Target="../tags/tag37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AF517F7-BEF6-4A61-BED8-54742F20F0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FC7D02B-116D-4804-99C7-E07E371EBFAE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0626DFF-095D-4C52-B602-7C1B0D1A113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2262D7ED-D611-46D8-8268-B927DCCFDF42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3FFC65DD-A23F-4D14-9F62-2362CF13A751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2587A870-955A-4890-99EB-93BEC5AD662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60CCF266-F27C-4C94-82AE-A572F5CF8193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8F3D71C0-0501-487A-8B78-082F0B0DADA5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5DB6CF66-D315-4015-A723-28E608BAF0D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804B4D47-18C8-4397-8BAB-F842E8D22823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BF06C99C-B3EC-413A-9A98-349311398CE7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1F833FD-CF80-42BF-9F7E-73C04A7BA331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2E5D29D3-6318-4A94-8D8A-EDEE7D08721D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E10BA6D7-8955-44CA-9F05-33807537BB6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D85B6BA-93E2-4C50-BA0B-B42792F92EDD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BBC8954E-7ED3-4FA0-BE7F-B2398D91E167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64CB630-D9EB-48A4-8B65-D347FB8D3CD6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2EB75FA4-4F92-49F5-8082-DED43D5F674E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99F4AAB4-D1E6-4D6E-A68E-945C12D9DEF3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0047B06D-D709-4CC5-88B9-6B4BB65878A0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5001EA92-669A-436D-A989-05B434D7303B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DBEC46DB-73B9-45A3-9515-1450DB6FB426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B97CAE44-FAC4-48F5-93FA-7B6FC703F23B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81572A91-0A3E-48FE-A457-7188590E0276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4B5AD6C0-65BE-47F9-AFD8-C2C63687DF1D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0062A64D-6A45-4513-9024-C5E2B4604431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A58C4B1C-0D74-4871-A820-40086D21BA9D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1C07496-40DD-4CDC-8DF2-F33231D81F1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B347AA0A-D9A8-404A-86B2-71C59EB7D7FE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30B3600-626B-4FC3-850D-FABFAC319F6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0E2B1B8A-F271-40BD-8092-138AA549C95B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878157D6-1004-4784-9688-99FDF212E4A5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968C6715-FCF1-4D25-A99E-3963D1141DF3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74A036BA-CBED-457E-B102-C56B454FB36B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0485D897-F4A0-45CD-B96B-31DFF5D23E7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1580FBBA-8F4A-4545-A068-6CF29146A043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B1BD454C-0548-4960-BD6A-97BAD7A4EC39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6DE27B12-FA2F-4A03-8AA3-50601ACB0B6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33DD6CCC-3406-4CAF-9C63-DC508308710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A4F82A60-D70C-4403-AA14-EC3B0FA157B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07B43B0-1934-47BD-830C-E6E9E97A0C43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6B769CBA-612D-47DB-830A-610C4E839458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E6846914-9EEB-4D34-9AF5-22FBFBF0C6F5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D80315AF-3ECD-4817-A91C-A0ABA2462240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14487083-F8BC-4736-AD13-6B1D0240E9E9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451D7715-6D09-419A-9B46-BB5D988B4E1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E7D5EB16-6984-4EA2-96D4-FA37E49242E5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0999FD98-CA08-486D-BB2C-0AB1A33ACB7B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654B40CA-8292-4FFA-A7FE-6597DDC2383D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3F1F755-66BF-4405-9D0F-AE5390E685C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8806BE3-907F-4F81-913C-721C0C3E4D3D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432B4EC-064A-481C-ACE4-08155CE68950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4EE7A972-8948-4807-A1CF-90E01FDB9F53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464B0DB3-D2E3-4072-A43A-A0EFC451B6F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7ABCC627-AAE7-4B48-9D13-06C23D56D487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5C0AC821-81E5-470E-B46D-247ABB3E2B2E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0B20BE07-7F01-400E-84C5-B1A7B527BF4E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C6DA2CB1-7F5E-4F7B-9A9E-DA8D62A11479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A08D9545-CA3C-423B-B7FB-9B386A24F9FB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3CACF47F-5D92-45D5-91A4-F00FC6A7E7E5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E15059E7-EE35-4945-B2A6-EC538F6AFBEE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AAEEE8E-602F-4C30-8F1B-6A488569F128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63AA551B-61A1-472E-93CE-B846BFD224B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5105" y="1447801"/>
            <a:ext cx="882680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5105" y="4777380"/>
            <a:ext cx="882680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767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791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107" y="2861734"/>
            <a:ext cx="882680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105" y="4777381"/>
            <a:ext cx="882680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62EDF775-A9AA-46BC-B714-A6C9C61F8583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456" y="2060576"/>
            <a:ext cx="4396912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5230" y="2056093"/>
            <a:ext cx="4396914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378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457" y="1905000"/>
            <a:ext cx="439691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456" y="2514600"/>
            <a:ext cx="4396912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5232" y="1905000"/>
            <a:ext cx="43969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5232" y="2514600"/>
            <a:ext cx="4396912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199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2719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7520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103" y="1447800"/>
            <a:ext cx="3401507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240" y="1447800"/>
            <a:ext cx="5196674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5104" y="3129281"/>
            <a:ext cx="3401506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625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057" y="1854192"/>
            <a:ext cx="5093569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50451" y="1143000"/>
            <a:ext cx="320081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5105" y="3657600"/>
            <a:ext cx="5085641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83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107" y="4800587"/>
            <a:ext cx="882680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5105" y="685800"/>
            <a:ext cx="882680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5106" y="5367325"/>
            <a:ext cx="882680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292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105" y="1447800"/>
            <a:ext cx="882680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5105" y="3657600"/>
            <a:ext cx="882680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0310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5007" y="1447800"/>
            <a:ext cx="8000357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652" y="3771174"/>
            <a:ext cx="7280597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5105" y="4350657"/>
            <a:ext cx="882680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412" y="971253"/>
            <a:ext cx="80201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1706" y="2613787"/>
            <a:ext cx="80201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33381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104" y="3124201"/>
            <a:ext cx="882681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105" y="4777381"/>
            <a:ext cx="882680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14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3A6E28CC-9B7E-426B-9951-6B9C98B0BC58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029" y="1981200"/>
            <a:ext cx="29472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548" y="2667000"/>
            <a:ext cx="292773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4166" y="1981200"/>
            <a:ext cx="2936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610" y="2667000"/>
            <a:ext cx="294717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5628" y="1981200"/>
            <a:ext cx="29324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5628" y="2667000"/>
            <a:ext cx="29324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627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313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08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548" y="4250949"/>
            <a:ext cx="29404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548" y="2209800"/>
            <a:ext cx="294043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548" y="4827212"/>
            <a:ext cx="2940433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882" y="4250949"/>
            <a:ext cx="293090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881" y="2209800"/>
            <a:ext cx="2930907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529" y="4827211"/>
            <a:ext cx="293478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5628" y="4250949"/>
            <a:ext cx="29324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5627" y="2209800"/>
            <a:ext cx="293249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5504" y="4827209"/>
            <a:ext cx="2936379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627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313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8693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214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5294" y="430214"/>
            <a:ext cx="1752829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548" y="887414"/>
            <a:ext cx="7424116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1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439057C9-9C82-4E08-98E6-44A28CFDC813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5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9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8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7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ags" Target="../tags/tag128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tags" Target="../tags/tag132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13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130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1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ags" Target="../tags/tag19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tags" Target="../tags/tag195.xml"/><Relationship Id="rId2" Type="http://schemas.openxmlformats.org/officeDocument/2006/relationships/slideLayout" Target="../slideLayouts/slideLayout35.xml"/><Relationship Id="rId16" Type="http://schemas.openxmlformats.org/officeDocument/2006/relationships/tags" Target="../tags/tag194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ags" Target="../tags/tag193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ags" Target="../tags/tag19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ags" Target="../tags/tag25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7" Type="http://schemas.openxmlformats.org/officeDocument/2006/relationships/tags" Target="../tags/tag258.xml"/><Relationship Id="rId2" Type="http://schemas.openxmlformats.org/officeDocument/2006/relationships/slideLayout" Target="../slideLayouts/slideLayout46.xml"/><Relationship Id="rId16" Type="http://schemas.openxmlformats.org/officeDocument/2006/relationships/tags" Target="../tags/tag257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ags" Target="../tags/tag256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ags" Target="../tags/tag2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ags" Target="../tags/tag317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7" Type="http://schemas.openxmlformats.org/officeDocument/2006/relationships/tags" Target="../tags/tag321.xml"/><Relationship Id="rId2" Type="http://schemas.openxmlformats.org/officeDocument/2006/relationships/slideLayout" Target="../slideLayouts/slideLayout57.xml"/><Relationship Id="rId16" Type="http://schemas.openxmlformats.org/officeDocument/2006/relationships/tags" Target="../tags/tag320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tags" Target="../tags/tag319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ags" Target="../tags/tag31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69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7538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610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10133" y="1676400"/>
            <a:ext cx="2819767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8000454" y="1"/>
            <a:ext cx="1603596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6999" y="6096000"/>
            <a:ext cx="993863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9172" y="0"/>
            <a:ext cx="685889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96" y="452718"/>
            <a:ext cx="9405948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456" y="2052919"/>
            <a:ext cx="894770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7027" y="1790681"/>
            <a:ext cx="990599" cy="30483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2991" y="3225278"/>
            <a:ext cx="3859795" cy="3048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3889" y="295730"/>
            <a:ext cx="838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49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76.xml"/><Relationship Id="rId13" Type="http://schemas.openxmlformats.org/officeDocument/2006/relationships/tags" Target="../tags/tag481.xml"/><Relationship Id="rId18" Type="http://schemas.openxmlformats.org/officeDocument/2006/relationships/image" Target="../media/image23.png"/><Relationship Id="rId3" Type="http://schemas.openxmlformats.org/officeDocument/2006/relationships/tags" Target="../tags/tag471.xml"/><Relationship Id="rId7" Type="http://schemas.openxmlformats.org/officeDocument/2006/relationships/tags" Target="../tags/tag475.xml"/><Relationship Id="rId12" Type="http://schemas.openxmlformats.org/officeDocument/2006/relationships/tags" Target="../tags/tag480.xml"/><Relationship Id="rId17" Type="http://schemas.openxmlformats.org/officeDocument/2006/relationships/image" Target="../media/image33.svg"/><Relationship Id="rId2" Type="http://schemas.openxmlformats.org/officeDocument/2006/relationships/tags" Target="../tags/tag470.xml"/><Relationship Id="rId16" Type="http://schemas.openxmlformats.org/officeDocument/2006/relationships/image" Target="../media/image26.png"/><Relationship Id="rId20" Type="http://schemas.openxmlformats.org/officeDocument/2006/relationships/image" Target="../media/image27.png"/><Relationship Id="rId1" Type="http://schemas.openxmlformats.org/officeDocument/2006/relationships/tags" Target="../tags/tag469.xml"/><Relationship Id="rId6" Type="http://schemas.openxmlformats.org/officeDocument/2006/relationships/tags" Target="../tags/tag474.xml"/><Relationship Id="rId11" Type="http://schemas.openxmlformats.org/officeDocument/2006/relationships/tags" Target="../tags/tag479.xml"/><Relationship Id="rId5" Type="http://schemas.openxmlformats.org/officeDocument/2006/relationships/tags" Target="../tags/tag473.xml"/><Relationship Id="rId15" Type="http://schemas.openxmlformats.org/officeDocument/2006/relationships/slideLayout" Target="../slideLayouts/slideLayout62.xml"/><Relationship Id="rId10" Type="http://schemas.openxmlformats.org/officeDocument/2006/relationships/tags" Target="../tags/tag478.xml"/><Relationship Id="rId19" Type="http://schemas.openxmlformats.org/officeDocument/2006/relationships/image" Target="../media/image25.svg"/><Relationship Id="rId4" Type="http://schemas.openxmlformats.org/officeDocument/2006/relationships/tags" Target="../tags/tag472.xml"/><Relationship Id="rId9" Type="http://schemas.openxmlformats.org/officeDocument/2006/relationships/tags" Target="../tags/tag477.xml"/><Relationship Id="rId14" Type="http://schemas.openxmlformats.org/officeDocument/2006/relationships/tags" Target="../tags/tag48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87.xml"/><Relationship Id="rId13" Type="http://schemas.openxmlformats.org/officeDocument/2006/relationships/tags" Target="../tags/tag392.xml"/><Relationship Id="rId18" Type="http://schemas.openxmlformats.org/officeDocument/2006/relationships/tags" Target="../tags/tag397.xml"/><Relationship Id="rId26" Type="http://schemas.openxmlformats.org/officeDocument/2006/relationships/image" Target="../media/image6.svg"/><Relationship Id="rId3" Type="http://schemas.openxmlformats.org/officeDocument/2006/relationships/tags" Target="../tags/tag382.xml"/><Relationship Id="rId21" Type="http://schemas.openxmlformats.org/officeDocument/2006/relationships/image" Target="../media/image6.png"/><Relationship Id="rId7" Type="http://schemas.openxmlformats.org/officeDocument/2006/relationships/tags" Target="../tags/tag386.xml"/><Relationship Id="rId12" Type="http://schemas.openxmlformats.org/officeDocument/2006/relationships/tags" Target="../tags/tag391.xml"/><Relationship Id="rId17" Type="http://schemas.openxmlformats.org/officeDocument/2006/relationships/tags" Target="../tags/tag396.xml"/><Relationship Id="rId25" Type="http://schemas.openxmlformats.org/officeDocument/2006/relationships/image" Target="../media/image8.png"/><Relationship Id="rId2" Type="http://schemas.openxmlformats.org/officeDocument/2006/relationships/tags" Target="../tags/tag381.xml"/><Relationship Id="rId16" Type="http://schemas.openxmlformats.org/officeDocument/2006/relationships/tags" Target="../tags/tag395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380.xml"/><Relationship Id="rId6" Type="http://schemas.openxmlformats.org/officeDocument/2006/relationships/tags" Target="../tags/tag385.xml"/><Relationship Id="rId11" Type="http://schemas.openxmlformats.org/officeDocument/2006/relationships/tags" Target="../tags/tag390.xml"/><Relationship Id="rId24" Type="http://schemas.openxmlformats.org/officeDocument/2006/relationships/image" Target="../media/image4.svg"/><Relationship Id="rId5" Type="http://schemas.openxmlformats.org/officeDocument/2006/relationships/tags" Target="../tags/tag384.xml"/><Relationship Id="rId15" Type="http://schemas.openxmlformats.org/officeDocument/2006/relationships/tags" Target="../tags/tag394.xml"/><Relationship Id="rId23" Type="http://schemas.openxmlformats.org/officeDocument/2006/relationships/image" Target="../media/image7.png"/><Relationship Id="rId28" Type="http://schemas.openxmlformats.org/officeDocument/2006/relationships/image" Target="../media/image8.svg"/><Relationship Id="rId10" Type="http://schemas.openxmlformats.org/officeDocument/2006/relationships/tags" Target="../tags/tag389.xml"/><Relationship Id="rId19" Type="http://schemas.openxmlformats.org/officeDocument/2006/relationships/tags" Target="../tags/tag398.xml"/><Relationship Id="rId4" Type="http://schemas.openxmlformats.org/officeDocument/2006/relationships/tags" Target="../tags/tag383.xml"/><Relationship Id="rId9" Type="http://schemas.openxmlformats.org/officeDocument/2006/relationships/tags" Target="../tags/tag388.xml"/><Relationship Id="rId14" Type="http://schemas.openxmlformats.org/officeDocument/2006/relationships/tags" Target="../tags/tag393.xml"/><Relationship Id="rId22" Type="http://schemas.openxmlformats.org/officeDocument/2006/relationships/image" Target="../media/image2.svg"/><Relationship Id="rId27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06.xml"/><Relationship Id="rId13" Type="http://schemas.openxmlformats.org/officeDocument/2006/relationships/tags" Target="../tags/tag411.xml"/><Relationship Id="rId18" Type="http://schemas.openxmlformats.org/officeDocument/2006/relationships/image" Target="../media/image11.png"/><Relationship Id="rId3" Type="http://schemas.openxmlformats.org/officeDocument/2006/relationships/tags" Target="../tags/tag401.xml"/><Relationship Id="rId7" Type="http://schemas.openxmlformats.org/officeDocument/2006/relationships/tags" Target="../tags/tag405.xml"/><Relationship Id="rId12" Type="http://schemas.openxmlformats.org/officeDocument/2006/relationships/tags" Target="../tags/tag410.xml"/><Relationship Id="rId17" Type="http://schemas.openxmlformats.org/officeDocument/2006/relationships/image" Target="../media/image10.png"/><Relationship Id="rId2" Type="http://schemas.openxmlformats.org/officeDocument/2006/relationships/tags" Target="../tags/tag400.xml"/><Relationship Id="rId16" Type="http://schemas.openxmlformats.org/officeDocument/2006/relationships/slideLayout" Target="../slideLayouts/slideLayout73.xml"/><Relationship Id="rId20" Type="http://schemas.openxmlformats.org/officeDocument/2006/relationships/image" Target="../media/image12.svg"/><Relationship Id="rId1" Type="http://schemas.openxmlformats.org/officeDocument/2006/relationships/tags" Target="../tags/tag399.xml"/><Relationship Id="rId6" Type="http://schemas.openxmlformats.org/officeDocument/2006/relationships/tags" Target="../tags/tag404.xml"/><Relationship Id="rId11" Type="http://schemas.openxmlformats.org/officeDocument/2006/relationships/tags" Target="../tags/tag409.xml"/><Relationship Id="rId5" Type="http://schemas.openxmlformats.org/officeDocument/2006/relationships/tags" Target="../tags/tag403.xml"/><Relationship Id="rId15" Type="http://schemas.openxmlformats.org/officeDocument/2006/relationships/tags" Target="../tags/tag413.xml"/><Relationship Id="rId10" Type="http://schemas.openxmlformats.org/officeDocument/2006/relationships/tags" Target="../tags/tag408.xml"/><Relationship Id="rId19" Type="http://schemas.openxmlformats.org/officeDocument/2006/relationships/image" Target="../media/image12.png"/><Relationship Id="rId4" Type="http://schemas.openxmlformats.org/officeDocument/2006/relationships/tags" Target="../tags/tag402.xml"/><Relationship Id="rId9" Type="http://schemas.openxmlformats.org/officeDocument/2006/relationships/tags" Target="../tags/tag407.xml"/><Relationship Id="rId14" Type="http://schemas.openxmlformats.org/officeDocument/2006/relationships/tags" Target="../tags/tag4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21.xml"/><Relationship Id="rId18" Type="http://schemas.openxmlformats.org/officeDocument/2006/relationships/image" Target="../media/image16.svg"/><Relationship Id="rId3" Type="http://schemas.openxmlformats.org/officeDocument/2006/relationships/tags" Target="../tags/tag416.xml"/><Relationship Id="rId7" Type="http://schemas.openxmlformats.org/officeDocument/2006/relationships/tags" Target="../tags/tag420.xml"/><Relationship Id="rId2" Type="http://schemas.openxmlformats.org/officeDocument/2006/relationships/tags" Target="../tags/tag415.xml"/><Relationship Id="rId20" Type="http://schemas.openxmlformats.org/officeDocument/2006/relationships/image" Target="../media/image15.png"/><Relationship Id="rId1" Type="http://schemas.openxmlformats.org/officeDocument/2006/relationships/tags" Target="../tags/tag414.xml"/><Relationship Id="rId6" Type="http://schemas.openxmlformats.org/officeDocument/2006/relationships/tags" Target="../tags/tag419.xml"/><Relationship Id="rId11" Type="http://schemas.openxmlformats.org/officeDocument/2006/relationships/image" Target="../media/image13.png"/><Relationship Id="rId5" Type="http://schemas.openxmlformats.org/officeDocument/2006/relationships/tags" Target="../tags/tag418.xml"/><Relationship Id="rId10" Type="http://schemas.openxmlformats.org/officeDocument/2006/relationships/slideLayout" Target="../slideLayouts/slideLayout18.xml"/><Relationship Id="rId19" Type="http://schemas.openxmlformats.org/officeDocument/2006/relationships/image" Target="../media/image14.png"/><Relationship Id="rId4" Type="http://schemas.openxmlformats.org/officeDocument/2006/relationships/tags" Target="../tags/tag417.xml"/><Relationship Id="rId9" Type="http://schemas.openxmlformats.org/officeDocument/2006/relationships/tags" Target="../tags/tag42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30.xml"/><Relationship Id="rId13" Type="http://schemas.openxmlformats.org/officeDocument/2006/relationships/slideLayout" Target="../slideLayouts/slideLayout29.xml"/><Relationship Id="rId3" Type="http://schemas.openxmlformats.org/officeDocument/2006/relationships/tags" Target="../tags/tag425.xml"/><Relationship Id="rId7" Type="http://schemas.openxmlformats.org/officeDocument/2006/relationships/tags" Target="../tags/tag429.xml"/><Relationship Id="rId12" Type="http://schemas.openxmlformats.org/officeDocument/2006/relationships/tags" Target="../tags/tag434.xml"/><Relationship Id="rId2" Type="http://schemas.openxmlformats.org/officeDocument/2006/relationships/tags" Target="../tags/tag424.xml"/><Relationship Id="rId1" Type="http://schemas.openxmlformats.org/officeDocument/2006/relationships/tags" Target="../tags/tag423.xml"/><Relationship Id="rId6" Type="http://schemas.openxmlformats.org/officeDocument/2006/relationships/tags" Target="../tags/tag428.xml"/><Relationship Id="rId11" Type="http://schemas.openxmlformats.org/officeDocument/2006/relationships/tags" Target="../tags/tag433.xml"/><Relationship Id="rId5" Type="http://schemas.openxmlformats.org/officeDocument/2006/relationships/tags" Target="../tags/tag427.xml"/><Relationship Id="rId10" Type="http://schemas.openxmlformats.org/officeDocument/2006/relationships/tags" Target="../tags/tag432.xml"/><Relationship Id="rId4" Type="http://schemas.openxmlformats.org/officeDocument/2006/relationships/tags" Target="../tags/tag426.xml"/><Relationship Id="rId9" Type="http://schemas.openxmlformats.org/officeDocument/2006/relationships/tags" Target="../tags/tag431.xml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42.xml"/><Relationship Id="rId26" Type="http://schemas.openxmlformats.org/officeDocument/2006/relationships/image" Target="../media/image19.png"/><Relationship Id="rId3" Type="http://schemas.openxmlformats.org/officeDocument/2006/relationships/tags" Target="../tags/tag437.xml"/><Relationship Id="rId7" Type="http://schemas.openxmlformats.org/officeDocument/2006/relationships/tags" Target="../tags/tag441.xml"/><Relationship Id="rId25" Type="http://schemas.openxmlformats.org/officeDocument/2006/relationships/image" Target="../media/image18.png"/><Relationship Id="rId2" Type="http://schemas.openxmlformats.org/officeDocument/2006/relationships/tags" Target="../tags/tag436.xml"/><Relationship Id="rId1" Type="http://schemas.openxmlformats.org/officeDocument/2006/relationships/tags" Target="../tags/tag435.xml"/><Relationship Id="rId6" Type="http://schemas.openxmlformats.org/officeDocument/2006/relationships/tags" Target="../tags/tag440.xml"/><Relationship Id="rId11" Type="http://schemas.openxmlformats.org/officeDocument/2006/relationships/image" Target="../media/image13.png"/><Relationship Id="rId24" Type="http://schemas.openxmlformats.org/officeDocument/2006/relationships/image" Target="../media/image17.png"/><Relationship Id="rId5" Type="http://schemas.openxmlformats.org/officeDocument/2006/relationships/tags" Target="../tags/tag439.xml"/><Relationship Id="rId23" Type="http://schemas.openxmlformats.org/officeDocument/2006/relationships/image" Target="../media/image16.svg"/><Relationship Id="rId10" Type="http://schemas.openxmlformats.org/officeDocument/2006/relationships/slideLayout" Target="../slideLayouts/slideLayout40.xml"/><Relationship Id="rId4" Type="http://schemas.openxmlformats.org/officeDocument/2006/relationships/tags" Target="../tags/tag438.xml"/><Relationship Id="rId9" Type="http://schemas.openxmlformats.org/officeDocument/2006/relationships/tags" Target="../tags/tag44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51.xml"/><Relationship Id="rId13" Type="http://schemas.openxmlformats.org/officeDocument/2006/relationships/tags" Target="../tags/tag456.xml"/><Relationship Id="rId18" Type="http://schemas.openxmlformats.org/officeDocument/2006/relationships/image" Target="../media/image20.png"/><Relationship Id="rId3" Type="http://schemas.openxmlformats.org/officeDocument/2006/relationships/tags" Target="../tags/tag446.xml"/><Relationship Id="rId7" Type="http://schemas.openxmlformats.org/officeDocument/2006/relationships/tags" Target="../tags/tag450.xml"/><Relationship Id="rId12" Type="http://schemas.openxmlformats.org/officeDocument/2006/relationships/tags" Target="../tags/tag455.xml"/><Relationship Id="rId17" Type="http://schemas.openxmlformats.org/officeDocument/2006/relationships/slideLayout" Target="../slideLayouts/slideLayout73.xml"/><Relationship Id="rId2" Type="http://schemas.openxmlformats.org/officeDocument/2006/relationships/tags" Target="../tags/tag445.xml"/><Relationship Id="rId16" Type="http://schemas.openxmlformats.org/officeDocument/2006/relationships/tags" Target="../tags/tag459.xml"/><Relationship Id="rId1" Type="http://schemas.openxmlformats.org/officeDocument/2006/relationships/tags" Target="../tags/tag444.xml"/><Relationship Id="rId6" Type="http://schemas.openxmlformats.org/officeDocument/2006/relationships/tags" Target="../tags/tag449.xml"/><Relationship Id="rId11" Type="http://schemas.openxmlformats.org/officeDocument/2006/relationships/tags" Target="../tags/tag454.xml"/><Relationship Id="rId5" Type="http://schemas.openxmlformats.org/officeDocument/2006/relationships/tags" Target="../tags/tag448.xml"/><Relationship Id="rId15" Type="http://schemas.openxmlformats.org/officeDocument/2006/relationships/tags" Target="../tags/tag458.xml"/><Relationship Id="rId10" Type="http://schemas.openxmlformats.org/officeDocument/2006/relationships/tags" Target="../tags/tag453.xml"/><Relationship Id="rId19" Type="http://schemas.openxmlformats.org/officeDocument/2006/relationships/image" Target="../media/image21.png"/><Relationship Id="rId4" Type="http://schemas.openxmlformats.org/officeDocument/2006/relationships/tags" Target="../tags/tag447.xml"/><Relationship Id="rId9" Type="http://schemas.openxmlformats.org/officeDocument/2006/relationships/tags" Target="../tags/tag452.xml"/><Relationship Id="rId14" Type="http://schemas.openxmlformats.org/officeDocument/2006/relationships/tags" Target="../tags/tag4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67.xml"/><Relationship Id="rId3" Type="http://schemas.openxmlformats.org/officeDocument/2006/relationships/tags" Target="../tags/tag462.xml"/><Relationship Id="rId7" Type="http://schemas.openxmlformats.org/officeDocument/2006/relationships/tags" Target="../tags/tag466.xml"/><Relationship Id="rId17" Type="http://schemas.openxmlformats.org/officeDocument/2006/relationships/image" Target="../media/image25.png"/><Relationship Id="rId2" Type="http://schemas.openxmlformats.org/officeDocument/2006/relationships/tags" Target="../tags/tag461.xml"/><Relationship Id="rId16" Type="http://schemas.openxmlformats.org/officeDocument/2006/relationships/image" Target="../media/image24.png"/><Relationship Id="rId1" Type="http://schemas.openxmlformats.org/officeDocument/2006/relationships/tags" Target="../tags/tag460.xml"/><Relationship Id="rId6" Type="http://schemas.openxmlformats.org/officeDocument/2006/relationships/tags" Target="../tags/tag465.xml"/><Relationship Id="rId11" Type="http://schemas.openxmlformats.org/officeDocument/2006/relationships/image" Target="../media/image23.png"/><Relationship Id="rId5" Type="http://schemas.openxmlformats.org/officeDocument/2006/relationships/tags" Target="../tags/tag464.xml"/><Relationship Id="rId15" Type="http://schemas.openxmlformats.org/officeDocument/2006/relationships/image" Target="../media/image25.svg"/><Relationship Id="rId10" Type="http://schemas.openxmlformats.org/officeDocument/2006/relationships/slideLayout" Target="../slideLayouts/slideLayout51.xml"/><Relationship Id="rId4" Type="http://schemas.openxmlformats.org/officeDocument/2006/relationships/tags" Target="../tags/tag463.xml"/><Relationship Id="rId9" Type="http://schemas.openxmlformats.org/officeDocument/2006/relationships/tags" Target="../tags/tag4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49202" y="430822"/>
            <a:ext cx="1126294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Министерство науки и высшего образования Российской Федерации</a:t>
            </a:r>
          </a:p>
          <a:p>
            <a:pPr algn="ctr"/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Федеральное государственное бюджетное</a:t>
            </a:r>
          </a:p>
          <a:p>
            <a:pPr algn="ctr"/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образовательное учреждение высшего образования</a:t>
            </a:r>
          </a:p>
          <a:p>
            <a:pPr algn="ctr"/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«Казанский национальный исследовательский</a:t>
            </a:r>
          </a:p>
          <a:p>
            <a:pPr algn="ctr"/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технологический университет»</a:t>
            </a:r>
          </a:p>
          <a:p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Дипломная работа на тему:</a:t>
            </a:r>
          </a:p>
          <a:p>
            <a:pPr algn="ctr"/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«Проектирования базы данных библиотеки с возможностью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on-line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бронирования»</a:t>
            </a:r>
          </a:p>
          <a:p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Выполнили:</a:t>
            </a:r>
          </a:p>
          <a:p>
            <a:pPr algn="r"/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студенты гр. 7211-66</a:t>
            </a:r>
          </a:p>
          <a:p>
            <a:pPr algn="r"/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Ядрышников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Денис,</a:t>
            </a:r>
          </a:p>
          <a:p>
            <a:pPr algn="r"/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Коссе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Роберт</a:t>
            </a:r>
          </a:p>
          <a:p>
            <a:pPr algn="r"/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Принял:</a:t>
            </a:r>
          </a:p>
          <a:p>
            <a:pPr algn="r"/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Набиев Р.Р.</a:t>
            </a:r>
          </a:p>
        </p:txBody>
      </p:sp>
    </p:spTree>
    <p:extLst>
      <p:ext uri="{BB962C8B-B14F-4D97-AF65-F5344CB8AC3E}">
        <p14:creationId xmlns:p14="http://schemas.microsoft.com/office/powerpoint/2010/main" val="1507936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A4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Shape25"/>
          <p:cNvGrpSpPr/>
          <p:nvPr>
            <p:custDataLst>
              <p:tags r:id="rId1"/>
            </p:custDataLst>
          </p:nvPr>
        </p:nvGrpSpPr>
        <p:grpSpPr>
          <a:xfrm>
            <a:off x="-750978" y="449528"/>
            <a:ext cx="13211473" cy="7115036"/>
            <a:chOff x="-1385978" y="-185472"/>
            <a:chExt cx="13211473" cy="7115036"/>
          </a:xfrm>
        </p:grpSpPr>
        <p:sp>
          <p:nvSpPr>
            <p:cNvPr id="18" name="Shape20">
              <a:extLst>
                <a:ext uri="{FF2B5EF4-FFF2-40B4-BE49-F238E27FC236}">
                  <a16:creationId xmlns:a16="http://schemas.microsoft.com/office/drawing/2014/main" id="{44E70BE4-9482-3842-AF1E-7AFF235C1BC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-1385978" y="2794000"/>
              <a:ext cx="3536077" cy="4135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63500" cap="rnd">
              <a:solidFill>
                <a:srgbClr val="000000"/>
              </a:solidFill>
              <a:prstDash val="sysDot"/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19" name="Shape22">
              <a:extLst>
                <a:ext uri="{FF2B5EF4-FFF2-40B4-BE49-F238E27FC236}">
                  <a16:creationId xmlns:a16="http://schemas.microsoft.com/office/drawing/2014/main" id="{C63B9D0E-CF4B-934C-914A-57AD8F730891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773690" y="-185472"/>
              <a:ext cx="1051805" cy="1230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114300">
              <a:noFill/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0" name="Shape24">
              <a:extLst>
                <a:ext uri="{FF2B5EF4-FFF2-40B4-BE49-F238E27FC236}">
                  <a16:creationId xmlns:a16="http://schemas.microsoft.com/office/drawing/2014/main" id="{A4EE24FC-8D93-4E42-9A49-0366353B7D1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872556" y="5018758"/>
              <a:ext cx="555086" cy="649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FF"/>
            </a:solidFill>
            <a:ln w="114300">
              <a:noFill/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13" name="Shape8">
            <a:extLst>
              <a:ext uri="{FF2B5EF4-FFF2-40B4-BE49-F238E27FC236}">
                <a16:creationId xmlns:a16="http://schemas.microsoft.com/office/drawing/2014/main" id="{14CDEDC0-8F90-3544-B224-353AE7CE986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072574" y="2522730"/>
            <a:ext cx="828000" cy="965199"/>
            <a:chOff x="8088445" y="1775156"/>
            <a:chExt cx="828000" cy="965199"/>
          </a:xfrm>
        </p:grpSpPr>
        <p:sp>
          <p:nvSpPr>
            <p:cNvPr id="21" name="Shape9">
              <a:extLst>
                <a:ext uri="{FF2B5EF4-FFF2-40B4-BE49-F238E27FC236}">
                  <a16:creationId xmlns:a16="http://schemas.microsoft.com/office/drawing/2014/main" id="{409CB062-C210-8C45-AAC8-7E9089CE9277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 rot="5400000">
              <a:off x="8019845" y="1843756"/>
              <a:ext cx="965199" cy="828000"/>
            </a:xfrm>
            <a:prstGeom prst="hexag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defTabSz="914400" hangingPunct="1"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pic>
          <p:nvPicPr>
            <p:cNvPr id="22" name="Shape10"/>
            <p:cNvPicPr/>
            <p:nvPr>
              <p:custDataLst>
                <p:tags r:id="rId11"/>
              </p:custDataLst>
            </p:nvPr>
          </p:nvPicPr>
          <p:blipFill>
            <a:blip r:embed="rId16">
              <a:extLst>
                <a:ext uri="{96DAC541-7B7A-43D3-8B79-37D633B846F1}">
  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50444" y="2005756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Shape11">
            <a:extLst>
              <a:ext uri="{FF2B5EF4-FFF2-40B4-BE49-F238E27FC236}">
                <a16:creationId xmlns:a16="http://schemas.microsoft.com/office/drawing/2014/main" id="{E8B35458-C670-3840-A612-0AEF7D654188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5056251" y="2591329"/>
            <a:ext cx="6145943" cy="1472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latin typeface="+mn-lt"/>
              </a:rPr>
              <a:t>В итоге мы спроектировали базу данных для библиотеки 
с возможностью онлайн бронирования, где вы можете получить 
список всех заказов</a:t>
            </a:r>
            <a:endParaRPr lang="ru-RU" sz="600"/>
          </a:p>
        </p:txBody>
      </p:sp>
      <p:grpSp>
        <p:nvGrpSpPr>
          <p:cNvPr id="15" name="Shape15">
            <a:extLst>
              <a:ext uri="{FF2B5EF4-FFF2-40B4-BE49-F238E27FC236}">
                <a16:creationId xmlns:a16="http://schemas.microsoft.com/office/drawing/2014/main" id="{14CDEDC0-8F90-3544-B224-353AE7CE986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072574" y="4332744"/>
            <a:ext cx="828000" cy="965199"/>
            <a:chOff x="8088445" y="1775156"/>
            <a:chExt cx="828000" cy="965199"/>
          </a:xfrm>
        </p:grpSpPr>
        <p:sp>
          <p:nvSpPr>
            <p:cNvPr id="23" name="Shape16">
              <a:extLst>
                <a:ext uri="{FF2B5EF4-FFF2-40B4-BE49-F238E27FC236}">
                  <a16:creationId xmlns:a16="http://schemas.microsoft.com/office/drawing/2014/main" id="{409CB062-C210-8C45-AAC8-7E9089CE9277}"/>
                </a:ext>
              </a:extLst>
            </p:cNvPr>
            <p:cNvSpPr>
              <a:spLocks noChangeAspect="1"/>
            </p:cNvSpPr>
            <p:nvPr>
              <p:custDataLst>
                <p:tags r:id="rId8"/>
              </p:custDataLst>
            </p:nvPr>
          </p:nvSpPr>
          <p:spPr>
            <a:xfrm rot="5400000">
              <a:off x="8019845" y="1843756"/>
              <a:ext cx="965199" cy="828000"/>
            </a:xfrm>
            <a:prstGeom prst="hexag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defTabSz="914400" hangingPunct="1"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pic>
          <p:nvPicPr>
            <p:cNvPr id="24" name="Shape17"/>
            <p:cNvPicPr/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96DAC541-7B7A-43D3-8B79-37D633B846F1}">
  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250444" y="2005756"/>
              <a:ext cx="504000" cy="504000"/>
            </a:xfrm>
            <a:prstGeom prst="rect">
              <a:avLst/>
            </a:prstGeom>
          </p:spPr>
        </p:pic>
      </p:grpSp>
      <p:sp>
        <p:nvSpPr>
          <p:cNvPr id="16" name="Shape18">
            <a:extLst>
              <a:ext uri="{FF2B5EF4-FFF2-40B4-BE49-F238E27FC236}">
                <a16:creationId xmlns:a16="http://schemas.microsoft.com/office/drawing/2014/main" id="{E8B35458-C670-3840-A612-0AEF7D654188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5056251" y="4401344"/>
            <a:ext cx="6145943" cy="1472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latin typeface="+mn-lt"/>
              </a:rPr>
              <a:t>В данной работе мы разобрали лишь технику выполнения таких задач, 
а не создание полноценного сайта, в котором можно было 
бы выбирать конкретную таблицу или проводить поиски по ней 
(Это всё ещё можно сделать в самой БД, да и реализовать на сайте 
– не проблема, код с подсказками уже есть, стоит лишь поменять 
таблицу, например, на отзыв)</a:t>
            </a:r>
            <a:endParaRPr lang="ru-RU" sz="600"/>
          </a:p>
        </p:txBody>
      </p:sp>
      <p:pic>
        <p:nvPicPr>
          <p:cNvPr id="12" name="Shape26"/>
          <p:cNvPicPr/>
          <p:nvPr>
            <p:custDataLst>
              <p:tags r:id="rId6"/>
            </p:custDataLst>
          </p:nvPr>
        </p:nvPicPr>
        <p:blipFill>
          <a:blip r:embed="rId20"/>
          <a:stretch>
            <a:fillRect/>
          </a:stretch>
        </p:blipFill>
        <p:spPr>
          <a:xfrm rot="20700000">
            <a:off x="-1026079" y="2070145"/>
            <a:ext cx="4686300" cy="4680000"/>
          </a:xfrm>
          <a:prstGeom prst="rect">
            <a:avLst/>
          </a:prstGeom>
        </p:spPr>
      </p:pic>
      <p:sp>
        <p:nvSpPr>
          <p:cNvPr id="11" name="Shape2">
            <a:extLst>
              <a:ext uri="{FF2B5EF4-FFF2-40B4-BE49-F238E27FC236}">
                <a16:creationId xmlns:a16="http://schemas.microsoft.com/office/drawing/2014/main" id="{61EFEADC-65DF-AF43-B307-ADFFA676DF6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80986" y="491382"/>
            <a:ext cx="10406804" cy="1507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1275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600" b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Заключение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A4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Shape39"/>
          <p:cNvGrpSpPr/>
          <p:nvPr>
            <p:custDataLst>
              <p:tags r:id="rId1"/>
            </p:custDataLst>
          </p:nvPr>
        </p:nvGrpSpPr>
        <p:grpSpPr>
          <a:xfrm>
            <a:off x="8229766" y="0"/>
            <a:ext cx="3963822" cy="4061165"/>
            <a:chOff x="7594766" y="-635000"/>
            <a:chExt cx="3963822" cy="4061165"/>
          </a:xfrm>
        </p:grpSpPr>
        <p:sp>
          <p:nvSpPr>
            <p:cNvPr id="25" name="Shape38">
              <a:extLst>
                <a:ext uri="{FF2B5EF4-FFF2-40B4-BE49-F238E27FC236}">
                  <a16:creationId xmlns:a16="http://schemas.microsoft.com/office/drawing/2014/main" id="{C8B35B65-3417-8E2B-8230-90AE2EBE166E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594766" y="-635000"/>
              <a:ext cx="3963822" cy="4061165"/>
            </a:xfrm>
            <a:custGeom>
              <a:avLst/>
              <a:gdLst>
                <a:gd name="connsiteX0" fmla="*/ 0 w 3963822"/>
                <a:gd name="connsiteY0" fmla="*/ 0 h 4061165"/>
                <a:gd name="connsiteX1" fmla="*/ 3963822 w 3963822"/>
                <a:gd name="connsiteY1" fmla="*/ 0 h 4061165"/>
                <a:gd name="connsiteX2" fmla="*/ 3963822 w 3963822"/>
                <a:gd name="connsiteY2" fmla="*/ 3460781 h 4061165"/>
                <a:gd name="connsiteX3" fmla="*/ 2862848 w 3963822"/>
                <a:gd name="connsiteY3" fmla="*/ 4061165 h 4061165"/>
                <a:gd name="connsiteX4" fmla="*/ 0 w 3963822"/>
                <a:gd name="connsiteY4" fmla="*/ 2499994 h 406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3822" h="4061165">
                  <a:moveTo>
                    <a:pt x="0" y="0"/>
                  </a:moveTo>
                  <a:lnTo>
                    <a:pt x="3963822" y="0"/>
                  </a:lnTo>
                  <a:lnTo>
                    <a:pt x="3963822" y="3460781"/>
                  </a:lnTo>
                  <a:lnTo>
                    <a:pt x="2862848" y="4061165"/>
                  </a:lnTo>
                  <a:lnTo>
                    <a:pt x="0" y="2499994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</p:grpSp>
      <p:grpSp>
        <p:nvGrpSpPr>
          <p:cNvPr id="16" name="Shape12">
            <a:extLst>
              <a:ext uri="{FF2B5EF4-FFF2-40B4-BE49-F238E27FC236}">
                <a16:creationId xmlns:a16="http://schemas.microsoft.com/office/drawing/2014/main" id="{41678043-11FB-4FD7-B060-8582703DAD8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31650" y="2090826"/>
            <a:ext cx="986949" cy="1076408"/>
            <a:chOff x="9097551" y="2188642"/>
            <a:chExt cx="986949" cy="1076408"/>
          </a:xfrm>
        </p:grpSpPr>
        <p:sp>
          <p:nvSpPr>
            <p:cNvPr id="26" name="Shape13">
              <a:extLst>
                <a:ext uri="{FF2B5EF4-FFF2-40B4-BE49-F238E27FC236}">
                  <a16:creationId xmlns:a16="http://schemas.microsoft.com/office/drawing/2014/main" id="{F60260C2-23B1-2742-A9C0-F3E7FE32974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9097551" y="2188642"/>
              <a:ext cx="986949" cy="1076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lvl1pPr defTabSz="825500">
                <a:defRPr sz="45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</a:lstStyle>
            <a:p>
              <a:endParaRPr sz="2250"/>
            </a:p>
          </p:txBody>
        </p:sp>
        <p:pic>
          <p:nvPicPr>
            <p:cNvPr id="27" name="Shape14"/>
            <p:cNvPicPr/>
            <p:nvPr>
              <p:custDataLst>
                <p:tags r:id="rId18"/>
              </p:custDataLst>
            </p:nvPr>
          </p:nvPicPr>
          <p:blipFill>
            <a:blip r:embed="rId21">
              <a:extLst>
                <a:ext uri="{96DAC541-7B7A-43D3-8B79-37D633B846F1}">
  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311683" y="2446193"/>
              <a:ext cx="564375" cy="564375"/>
            </a:xfrm>
            <a:prstGeom prst="rect">
              <a:avLst/>
            </a:prstGeom>
          </p:spPr>
        </p:pic>
      </p:grpSp>
      <p:sp>
        <p:nvSpPr>
          <p:cNvPr id="17" name="Shape15">
            <a:extLst>
              <a:ext uri="{FF2B5EF4-FFF2-40B4-BE49-F238E27FC236}">
                <a16:creationId xmlns:a16="http://schemas.microsoft.com/office/drawing/2014/main" id="{18F550C4-2ABF-6D4B-911D-2FE59B20007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613084" y="2273818"/>
            <a:ext cx="3914086" cy="1744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latin typeface="+mn-lt"/>
              </a:rPr>
              <a:t>Цели проектирования базы данных:</a:t>
            </a:r>
            <a:endParaRPr lang="ru-RU" sz="600"/>
          </a:p>
        </p:txBody>
      </p:sp>
      <p:grpSp>
        <p:nvGrpSpPr>
          <p:cNvPr id="18" name="Shape19">
            <a:extLst>
              <a:ext uri="{FF2B5EF4-FFF2-40B4-BE49-F238E27FC236}">
                <a16:creationId xmlns:a16="http://schemas.microsoft.com/office/drawing/2014/main" id="{41678043-11FB-4FD7-B060-8582703DAD8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31650" y="4255241"/>
            <a:ext cx="986949" cy="1076408"/>
            <a:chOff x="9097551" y="2188642"/>
            <a:chExt cx="986949" cy="1076408"/>
          </a:xfrm>
        </p:grpSpPr>
        <p:sp>
          <p:nvSpPr>
            <p:cNvPr id="28" name="Shape20">
              <a:extLst>
                <a:ext uri="{FF2B5EF4-FFF2-40B4-BE49-F238E27FC236}">
                  <a16:creationId xmlns:a16="http://schemas.microsoft.com/office/drawing/2014/main" id="{F60260C2-23B1-2742-A9C0-F3E7FE32974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097551" y="2188642"/>
              <a:ext cx="986949" cy="1076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lvl1pPr defTabSz="825500">
                <a:defRPr sz="45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</a:lstStyle>
            <a:p>
              <a:endParaRPr sz="2250"/>
            </a:p>
          </p:txBody>
        </p:sp>
        <p:pic>
          <p:nvPicPr>
            <p:cNvPr id="29" name="Shape21"/>
            <p:cNvPicPr/>
            <p:nvPr>
              <p:custDataLst>
                <p:tags r:id="rId16"/>
              </p:custDataLst>
            </p:nvPr>
          </p:nvPicPr>
          <p:blipFill>
            <a:blip r:embed="rId23">
              <a:extLst>
                <a:ext uri="{96DAC541-7B7A-43D3-8B79-37D633B846F1}">
  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311683" y="2446193"/>
              <a:ext cx="564375" cy="564375"/>
            </a:xfrm>
            <a:prstGeom prst="rect">
              <a:avLst/>
            </a:prstGeom>
          </p:spPr>
        </p:pic>
      </p:grpSp>
      <p:sp>
        <p:nvSpPr>
          <p:cNvPr id="19" name="Shape22">
            <a:extLst>
              <a:ext uri="{FF2B5EF4-FFF2-40B4-BE49-F238E27FC236}">
                <a16:creationId xmlns:a16="http://schemas.microsoft.com/office/drawing/2014/main" id="{18F550C4-2ABF-6D4B-911D-2FE59B20007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13084" y="4438233"/>
            <a:ext cx="3914086" cy="1744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latin typeface="+mn-lt"/>
              </a:rPr>
              <a:t>Улучшение процессов работы библиотеки: 
Целью проектирования базы данных 
является автоматизация и оптимизация 
основных процессов библиотеки, таких 
как поиск книг, учет экземпляров, 
управление читательскими картами 
и бронирование книг</a:t>
            </a:r>
            <a:endParaRPr lang="ru-RU" sz="600"/>
          </a:p>
        </p:txBody>
      </p:sp>
      <p:grpSp>
        <p:nvGrpSpPr>
          <p:cNvPr id="20" name="Shape26">
            <a:extLst>
              <a:ext uri="{FF2B5EF4-FFF2-40B4-BE49-F238E27FC236}">
                <a16:creationId xmlns:a16="http://schemas.microsoft.com/office/drawing/2014/main" id="{41678043-11FB-4FD7-B060-8582703DAD8E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221769" y="2090826"/>
            <a:ext cx="986949" cy="1076408"/>
            <a:chOff x="9097551" y="2188642"/>
            <a:chExt cx="986949" cy="1076408"/>
          </a:xfrm>
        </p:grpSpPr>
        <p:sp>
          <p:nvSpPr>
            <p:cNvPr id="30" name="Shape27">
              <a:extLst>
                <a:ext uri="{FF2B5EF4-FFF2-40B4-BE49-F238E27FC236}">
                  <a16:creationId xmlns:a16="http://schemas.microsoft.com/office/drawing/2014/main" id="{F60260C2-23B1-2742-A9C0-F3E7FE32974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9097551" y="2188642"/>
              <a:ext cx="986949" cy="1076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lvl1pPr defTabSz="825500">
                <a:defRPr sz="45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</a:lstStyle>
            <a:p>
              <a:endParaRPr sz="2250"/>
            </a:p>
          </p:txBody>
        </p:sp>
        <p:pic>
          <p:nvPicPr>
            <p:cNvPr id="31" name="Shape28"/>
            <p:cNvPicPr/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96DAC541-7B7A-43D3-8B79-37D633B846F1}">
  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311683" y="2446193"/>
              <a:ext cx="564375" cy="564375"/>
            </a:xfrm>
            <a:prstGeom prst="rect">
              <a:avLst/>
            </a:prstGeom>
          </p:spPr>
        </p:pic>
      </p:grpSp>
      <p:sp>
        <p:nvSpPr>
          <p:cNvPr id="21" name="Shape29">
            <a:extLst>
              <a:ext uri="{FF2B5EF4-FFF2-40B4-BE49-F238E27FC236}">
                <a16:creationId xmlns:a16="http://schemas.microsoft.com/office/drawing/2014/main" id="{18F550C4-2ABF-6D4B-911D-2FE59B20007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403202" y="2273818"/>
            <a:ext cx="3914086" cy="1744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+mn-lt"/>
              </a:rPr>
              <a:t>Обеспечение эффективного хранения 
информации: Целью проектирования базы 
данных является создание оптимальной 
структуры для хранения данных, 
обеспечивающей быстрый и удобный доступ 
к информации о книгах, авторах, читателях 
и других связанных сущностях</a:t>
            </a:r>
            <a:endParaRPr lang="ru-RU" sz="600"/>
          </a:p>
        </p:txBody>
      </p:sp>
      <p:grpSp>
        <p:nvGrpSpPr>
          <p:cNvPr id="22" name="Shape33">
            <a:extLst>
              <a:ext uri="{FF2B5EF4-FFF2-40B4-BE49-F238E27FC236}">
                <a16:creationId xmlns:a16="http://schemas.microsoft.com/office/drawing/2014/main" id="{41678043-11FB-4FD7-B060-8582703DAD8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6221769" y="4255241"/>
            <a:ext cx="986949" cy="1076408"/>
            <a:chOff x="9097551" y="2188642"/>
            <a:chExt cx="986949" cy="1076408"/>
          </a:xfrm>
        </p:grpSpPr>
        <p:sp>
          <p:nvSpPr>
            <p:cNvPr id="32" name="Shape34">
              <a:extLst>
                <a:ext uri="{FF2B5EF4-FFF2-40B4-BE49-F238E27FC236}">
                  <a16:creationId xmlns:a16="http://schemas.microsoft.com/office/drawing/2014/main" id="{F60260C2-23B1-2742-A9C0-F3E7FE32974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097551" y="2188642"/>
              <a:ext cx="986949" cy="1076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lvl1pPr defTabSz="825500">
                <a:defRPr sz="45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</a:lstStyle>
            <a:p>
              <a:endParaRPr sz="2250"/>
            </a:p>
          </p:txBody>
        </p:sp>
        <p:pic>
          <p:nvPicPr>
            <p:cNvPr id="33" name="Shape35"/>
            <p:cNvPicPr/>
            <p:nvPr>
              <p:custDataLst>
                <p:tags r:id="rId12"/>
              </p:custDataLst>
            </p:nvPr>
          </p:nvPicPr>
          <p:blipFill>
            <a:blip r:embed="rId27">
              <a:extLst>
                <a:ext uri="{96DAC541-7B7A-43D3-8B79-37D633B846F1}">
  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311683" y="2446193"/>
              <a:ext cx="564375" cy="564375"/>
            </a:xfrm>
            <a:prstGeom prst="rect">
              <a:avLst/>
            </a:prstGeom>
          </p:spPr>
        </p:pic>
      </p:grpSp>
      <p:sp>
        <p:nvSpPr>
          <p:cNvPr id="23" name="Shape36">
            <a:extLst>
              <a:ext uri="{FF2B5EF4-FFF2-40B4-BE49-F238E27FC236}">
                <a16:creationId xmlns:a16="http://schemas.microsoft.com/office/drawing/2014/main" id="{18F550C4-2ABF-6D4B-911D-2FE59B20007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403202" y="4438233"/>
            <a:ext cx="3914086" cy="1744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latin typeface="+mn-lt"/>
              </a:rPr>
              <a:t>Поддержка онлайн-бронирования: Одной 
из целей проектирования базы данных 
является создание функциональности 
для онлайн-бронирования книг, 
что позволит пользователям библиотеки 
легко и удобно заказывать книги через 
веб-интерфейс или мобильное приложение</a:t>
            </a:r>
            <a:endParaRPr lang="ru-RU" sz="600"/>
          </a:p>
        </p:txBody>
      </p:sp>
      <p:sp>
        <p:nvSpPr>
          <p:cNvPr id="3" name="Shape0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74622" y="380489"/>
            <a:ext cx="7776789" cy="1479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Основные цели и задачи 
проектирования базы данных 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Shape9"/>
          <p:cNvGrpSpPr/>
          <p:nvPr>
            <p:custDataLst>
              <p:tags r:id="rId1"/>
            </p:custDataLst>
          </p:nvPr>
        </p:nvGrpSpPr>
        <p:grpSpPr>
          <a:xfrm>
            <a:off x="-20828" y="-37062"/>
            <a:ext cx="12212828" cy="6895062"/>
            <a:chOff x="-655828" y="-672062"/>
            <a:chExt cx="12212828" cy="6895062"/>
          </a:xfrm>
        </p:grpSpPr>
        <p:sp>
          <p:nvSpPr>
            <p:cNvPr id="15" name="Shape4"/>
            <p:cNvSpPr/>
            <p:nvPr>
              <p:custDataLst>
                <p:tags r:id="rId13"/>
              </p:custDataLst>
            </p:nvPr>
          </p:nvSpPr>
          <p:spPr>
            <a:xfrm>
              <a:off x="-655828" y="-672062"/>
              <a:ext cx="12192001" cy="1840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" y="21600"/>
                  </a:moveTo>
                  <a:lnTo>
                    <a:pt x="18446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43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 ker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6" name="Shape6">
              <a:extLst>
                <a:ext uri="{FF2B5EF4-FFF2-40B4-BE49-F238E27FC236}">
                  <a16:creationId xmlns:a16="http://schemas.microsoft.com/office/drawing/2014/main" id="{DDF0EC89-DE64-A2DD-67E0-4FD4041EEC7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5962112" y="2905691"/>
              <a:ext cx="5594888" cy="3317309"/>
            </a:xfrm>
            <a:custGeom>
              <a:avLst/>
              <a:gdLst>
                <a:gd name="connsiteX0" fmla="*/ 4276612 w 5594888"/>
                <a:gd name="connsiteY0" fmla="*/ 0 h 3317309"/>
                <a:gd name="connsiteX1" fmla="*/ 5594888 w 5594888"/>
                <a:gd name="connsiteY1" fmla="*/ 761107 h 3317309"/>
                <a:gd name="connsiteX2" fmla="*/ 5594888 w 5594888"/>
                <a:gd name="connsiteY2" fmla="*/ 3317309 h 3317309"/>
                <a:gd name="connsiteX3" fmla="*/ 0 w 5594888"/>
                <a:gd name="connsiteY3" fmla="*/ 3317309 h 3317309"/>
                <a:gd name="connsiteX4" fmla="*/ 0 w 5594888"/>
                <a:gd name="connsiteY4" fmla="*/ 2469102 h 331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4888" h="3317309">
                  <a:moveTo>
                    <a:pt x="4276612" y="0"/>
                  </a:moveTo>
                  <a:lnTo>
                    <a:pt x="5594888" y="761107"/>
                  </a:lnTo>
                  <a:lnTo>
                    <a:pt x="5594888" y="3317309"/>
                  </a:lnTo>
                  <a:lnTo>
                    <a:pt x="0" y="3317309"/>
                  </a:lnTo>
                  <a:lnTo>
                    <a:pt x="0" y="2469102"/>
                  </a:lnTo>
                  <a:close/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wrap="square" lIns="25400" tIns="25400" rIns="25400" bIns="2540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lang="en-US" sz="4000" kern="0">
                <a:solidFill>
                  <a:schemeClr val="tx1">
                    <a:lumMod val="50000"/>
                    <a:lumOff val="50000"/>
                  </a:schemeClr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7" name="Shape8"/>
            <p:cNvSpPr/>
            <p:nvPr>
              <p:custDataLst>
                <p:tags r:id="rId15"/>
              </p:custDataLst>
            </p:nvPr>
          </p:nvSpPr>
          <p:spPr>
            <a:xfrm>
              <a:off x="-180497" y="-217946"/>
              <a:ext cx="426377" cy="492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38100">
              <a:solidFill>
                <a:srgbClr val="3BA4DD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 ker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12" name="Shape1">
            <a:extLst>
              <a:ext uri="{FF2B5EF4-FFF2-40B4-BE49-F238E27FC236}">
                <a16:creationId xmlns:a16="http://schemas.microsoft.com/office/drawing/2014/main" id="{FB575326-6C34-6CBD-7BA0-D431B5EF402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10897" y="1934459"/>
            <a:ext cx="5446076" cy="4339341"/>
            <a:chOff x="3372962" y="1259329"/>
            <a:chExt cx="5446076" cy="4339341"/>
          </a:xfrm>
        </p:grpSpPr>
        <p:sp>
          <p:nvSpPr>
            <p:cNvPr id="18" name="Shape10">
              <a:extLst>
                <a:ext uri="{FF2B5EF4-FFF2-40B4-BE49-F238E27FC236}">
                  <a16:creationId xmlns:a16="http://schemas.microsoft.com/office/drawing/2014/main" id="{C5654504-FF88-4EE1-6A82-4EC6C05AA36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3372962" y="1259329"/>
              <a:ext cx="5446076" cy="433934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" sz="1800" b="0" i="0" u="none" strike="noStrike">
                <a:solidFill>
                  <a:srgbClr val="000000"/>
                </a:solidFill>
                <a:effectLst/>
                <a:latin typeface="Play"/>
              </a:endParaRPr>
            </a:p>
          </p:txBody>
        </p:sp>
        <p:pic>
          <p:nvPicPr>
            <p:cNvPr id="13" name="Shape11"/>
            <p:cNvPicPr/>
            <p:nvPr>
              <p:custDataLst>
                <p:tags r:id="rId12"/>
              </p:custDataLst>
            </p:nvPr>
          </p:nvPicPr>
          <p:blipFill>
            <a:blip r:embed="rId17"/>
            <a:srcRect l="11587" t="12010" r="52699" b="61605"/>
            <a:stretch>
              <a:fillRect/>
            </a:stretch>
          </p:blipFill>
          <p:spPr>
            <a:xfrm>
              <a:off x="3372962" y="2297426"/>
              <a:ext cx="5446076" cy="2263148"/>
            </a:xfrm>
            <a:prstGeom prst="rect">
              <a:avLst/>
            </a:prstGeom>
          </p:spPr>
        </p:pic>
      </p:grpSp>
      <p:grpSp>
        <p:nvGrpSpPr>
          <p:cNvPr id="10" name="Shape2">
            <a:extLst>
              <a:ext uri="{FF2B5EF4-FFF2-40B4-BE49-F238E27FC236}">
                <a16:creationId xmlns:a16="http://schemas.microsoft.com/office/drawing/2014/main" id="{FB575326-6C34-6CBD-7BA0-D431B5EF4022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619574" y="2019778"/>
            <a:ext cx="5446076" cy="4339341"/>
            <a:chOff x="3372962" y="1259329"/>
            <a:chExt cx="5446076" cy="4339341"/>
          </a:xfrm>
        </p:grpSpPr>
        <p:sp>
          <p:nvSpPr>
            <p:cNvPr id="19" name="Shape12">
              <a:extLst>
                <a:ext uri="{FF2B5EF4-FFF2-40B4-BE49-F238E27FC236}">
                  <a16:creationId xmlns:a16="http://schemas.microsoft.com/office/drawing/2014/main" id="{C5654504-FF88-4EE1-6A82-4EC6C05AA36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3372962" y="1259329"/>
              <a:ext cx="5446076" cy="433934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" sz="1800" b="0" i="0" u="none" strike="noStrike">
                <a:solidFill>
                  <a:srgbClr val="000000"/>
                </a:solidFill>
                <a:effectLst/>
                <a:latin typeface="Play"/>
              </a:endParaRPr>
            </a:p>
          </p:txBody>
        </p:sp>
        <p:pic>
          <p:nvPicPr>
            <p:cNvPr id="11" name="Shape13"/>
            <p:cNvPicPr/>
            <p:nvPr>
              <p:custDataLst>
                <p:tags r:id="rId10"/>
              </p:custDataLst>
            </p:nvPr>
          </p:nvPicPr>
          <p:blipFill>
            <a:blip r:embed="rId18"/>
            <a:srcRect l="11349" t="12011" r="36984" b="45520"/>
            <a:stretch>
              <a:fillRect/>
            </a:stretch>
          </p:blipFill>
          <p:spPr>
            <a:xfrm>
              <a:off x="3372962" y="2169960"/>
              <a:ext cx="5446076" cy="2518078"/>
            </a:xfrm>
            <a:prstGeom prst="rect">
              <a:avLst/>
            </a:prstGeom>
          </p:spPr>
        </p:pic>
      </p:grpSp>
      <p:grpSp>
        <p:nvGrpSpPr>
          <p:cNvPr id="6" name="Shape14"/>
          <p:cNvGrpSpPr/>
          <p:nvPr>
            <p:custDataLst>
              <p:tags r:id="rId4"/>
            </p:custDataLst>
          </p:nvPr>
        </p:nvGrpSpPr>
        <p:grpSpPr>
          <a:xfrm>
            <a:off x="667692" y="450725"/>
            <a:ext cx="867832" cy="900713"/>
            <a:chOff x="5027084" y="2343643"/>
            <a:chExt cx="867832" cy="900713"/>
          </a:xfrm>
        </p:grpSpPr>
        <p:grpSp>
          <p:nvGrpSpPr>
            <p:cNvPr id="8" name="Shape15">
              <a:extLst>
                <a:ext uri="{FF2B5EF4-FFF2-40B4-BE49-F238E27FC236}">
                  <a16:creationId xmlns:a16="http://schemas.microsoft.com/office/drawing/2014/main" id="{63E667E7-AAC4-F544-9441-BC91C4E17857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5070980" y="2343643"/>
              <a:ext cx="780041" cy="900713"/>
              <a:chOff x="7638851" y="3821086"/>
              <a:chExt cx="780041" cy="900713"/>
            </a:xfrm>
          </p:grpSpPr>
          <p:sp>
            <p:nvSpPr>
              <p:cNvPr id="20" name="Shape16">
                <a:extLst>
                  <a:ext uri="{FF2B5EF4-FFF2-40B4-BE49-F238E27FC236}">
                    <a16:creationId xmlns:a16="http://schemas.microsoft.com/office/drawing/2014/main" id="{6962DEDC-9CF1-8646-A567-3FFA1343C811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7638851" y="3821086"/>
                <a:ext cx="780041" cy="9007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 hangingPunct="0">
                  <a:defRPr sz="3200">
                    <a:solidFill>
                      <a:srgbClr val="6120A4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 kern="0">
                  <a:solidFill>
                    <a:srgbClr val="6120A4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pic>
            <p:nvPicPr>
              <p:cNvPr id="9" name="Shape17"/>
              <p:cNvPicPr/>
              <p:nvPr>
                <p:custDataLst>
                  <p:tags r:id="rId8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798552" y="4041123"/>
                <a:ext cx="460638" cy="460638"/>
              </a:xfrm>
              <a:prstGeom prst="rect">
                <a:avLst/>
              </a:prstGeom>
            </p:spPr>
          </p:pic>
        </p:grpSp>
      </p:grpSp>
      <p:sp>
        <p:nvSpPr>
          <p:cNvPr id="5" name="Shape0">
            <a:extLst>
              <a:ext uri="{FF2B5EF4-FFF2-40B4-BE49-F238E27FC236}">
                <a16:creationId xmlns:a16="http://schemas.microsoft.com/office/drawing/2014/main" id="{13B9669B-8243-A042-8FD3-E6C8550CCD9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768116" y="269523"/>
            <a:ext cx="8110230" cy="1443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kern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Разработка Базы Данных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A4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Shape9"/>
          <p:cNvGrpSpPr/>
          <p:nvPr>
            <p:custDataLst>
              <p:tags r:id="rId1"/>
            </p:custDataLst>
          </p:nvPr>
        </p:nvGrpSpPr>
        <p:grpSpPr>
          <a:xfrm>
            <a:off x="-20034" y="-37062"/>
            <a:ext cx="12213622" cy="6895062"/>
            <a:chOff x="-655034" y="-672062"/>
            <a:chExt cx="12213622" cy="6895062"/>
          </a:xfrm>
        </p:grpSpPr>
        <p:sp>
          <p:nvSpPr>
            <p:cNvPr id="15" name="Shape4"/>
            <p:cNvSpPr/>
            <p:nvPr>
              <p:custDataLst>
                <p:tags r:id="rId7"/>
              </p:custDataLst>
            </p:nvPr>
          </p:nvSpPr>
          <p:spPr>
            <a:xfrm>
              <a:off x="-655034" y="-672062"/>
              <a:ext cx="12192001" cy="1840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" y="21600"/>
                  </a:moveTo>
                  <a:lnTo>
                    <a:pt x="18446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43" y="216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16" name="Shape6">
              <a:extLst>
                <a:ext uri="{FF2B5EF4-FFF2-40B4-BE49-F238E27FC236}">
                  <a16:creationId xmlns:a16="http://schemas.microsoft.com/office/drawing/2014/main" id="{7D891816-6A47-A332-7B84-AB78131E2AA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962905" y="2905690"/>
              <a:ext cx="5595683" cy="3317310"/>
            </a:xfrm>
            <a:custGeom>
              <a:avLst/>
              <a:gdLst>
                <a:gd name="connsiteX0" fmla="*/ 4276613 w 5595683"/>
                <a:gd name="connsiteY0" fmla="*/ 0 h 3317310"/>
                <a:gd name="connsiteX1" fmla="*/ 5595683 w 5595683"/>
                <a:gd name="connsiteY1" fmla="*/ 761566 h 3317310"/>
                <a:gd name="connsiteX2" fmla="*/ 5595683 w 5595683"/>
                <a:gd name="connsiteY2" fmla="*/ 3317310 h 3317310"/>
                <a:gd name="connsiteX3" fmla="*/ 0 w 5595683"/>
                <a:gd name="connsiteY3" fmla="*/ 3317310 h 3317310"/>
                <a:gd name="connsiteX4" fmla="*/ 0 w 5595683"/>
                <a:gd name="connsiteY4" fmla="*/ 2469103 h 331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5683" h="3317309">
                  <a:moveTo>
                    <a:pt x="4276613" y="0"/>
                  </a:moveTo>
                  <a:lnTo>
                    <a:pt x="5595683" y="761566"/>
                  </a:lnTo>
                  <a:lnTo>
                    <a:pt x="5595683" y="3317310"/>
                  </a:lnTo>
                  <a:lnTo>
                    <a:pt x="0" y="3317310"/>
                  </a:lnTo>
                  <a:lnTo>
                    <a:pt x="0" y="2469103"/>
                  </a:lnTo>
                  <a:close/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lang="en-US" sz="4000"/>
            </a:p>
          </p:txBody>
        </p:sp>
        <p:sp>
          <p:nvSpPr>
            <p:cNvPr id="17" name="Shape8"/>
            <p:cNvSpPr/>
            <p:nvPr>
              <p:custDataLst>
                <p:tags r:id="rId9"/>
              </p:custDataLst>
            </p:nvPr>
          </p:nvSpPr>
          <p:spPr>
            <a:xfrm>
              <a:off x="-179703" y="-217946"/>
              <a:ext cx="426377" cy="492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63500">
              <a:solidFill>
                <a:srgbClr val="FFFFFF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</p:grpSp>
      <p:grpSp>
        <p:nvGrpSpPr>
          <p:cNvPr id="6" name="Shape13"/>
          <p:cNvGrpSpPr/>
          <p:nvPr>
            <p:custDataLst>
              <p:tags r:id="rId2"/>
            </p:custDataLst>
          </p:nvPr>
        </p:nvGrpSpPr>
        <p:grpSpPr>
          <a:xfrm>
            <a:off x="518888" y="584105"/>
            <a:ext cx="812178" cy="904848"/>
            <a:chOff x="5055705" y="2341576"/>
            <a:chExt cx="812178" cy="904848"/>
          </a:xfrm>
        </p:grpSpPr>
        <p:grpSp>
          <p:nvGrpSpPr>
            <p:cNvPr id="8" name="Shape14">
              <a:extLst>
                <a:ext uri="{FF2B5EF4-FFF2-40B4-BE49-F238E27FC236}">
                  <a16:creationId xmlns:a16="http://schemas.microsoft.com/office/drawing/2014/main" id="{E5EBF071-C524-744B-A424-AD1A56F4C97C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>
              <a:off x="5071774" y="2341576"/>
              <a:ext cx="780041" cy="904848"/>
              <a:chOff x="4399524" y="2665831"/>
              <a:chExt cx="1516510" cy="1759152"/>
            </a:xfrm>
          </p:grpSpPr>
          <p:sp>
            <p:nvSpPr>
              <p:cNvPr id="19" name="Shape15">
                <a:extLst>
                  <a:ext uri="{FF2B5EF4-FFF2-40B4-BE49-F238E27FC236}">
                    <a16:creationId xmlns:a16="http://schemas.microsoft.com/office/drawing/2014/main" id="{409CB062-C210-8C45-AAC8-7E9089CE9277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5400000">
                <a:off x="4278203" y="2787152"/>
                <a:ext cx="1759152" cy="1516510"/>
              </a:xfrm>
              <a:prstGeom prst="hexagon">
                <a:avLst/>
              </a:prstGeom>
              <a:solidFill>
                <a:srgbClr val="FFFFFF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 defTabSz="914400" hangingPunct="1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ru-RU" sz="1800" kern="1200">
                  <a:solidFill>
                    <a:prstClr val="white"/>
                  </a:solidFill>
                  <a:latin typeface="Play"/>
                </a:endParaRPr>
              </a:p>
            </p:txBody>
          </p:sp>
          <p:pic>
            <p:nvPicPr>
              <p:cNvPr id="9" name="Shape16"/>
              <p:cNvPicPr/>
              <p:nvPr>
                <p:custDataLst>
                  <p:tags r:id="rId6"/>
                </p:custDataLst>
              </p:nvPr>
            </p:nvPicPr>
            <p:blipFill>
              <a:blip r:embed="rId11">
                <a:extLst>
                  <a:ext uri="{96DAC541-7B7A-43D3-8B79-37D633B846F1}">
    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752122" y="3139750"/>
                <a:ext cx="811315" cy="811315"/>
              </a:xfrm>
              <a:prstGeom prst="rect">
                <a:avLst/>
              </a:prstGeom>
            </p:spPr>
          </p:pic>
        </p:grpSp>
      </p:grpSp>
      <p:sp>
        <p:nvSpPr>
          <p:cNvPr id="5" name="Shape0">
            <a:extLst>
              <a:ext uri="{FF2B5EF4-FFF2-40B4-BE49-F238E27FC236}">
                <a16:creationId xmlns:a16="http://schemas.microsoft.com/office/drawing/2014/main" id="{E0072101-171C-3146-B2A7-0F50C9ED0C4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68910" y="269523"/>
            <a:ext cx="7839547" cy="1443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Разработка Базы Данных</a:t>
            </a: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19"/>
          <a:srcRect l="11349" t="12575" r="52041" b="64264"/>
          <a:stretch/>
        </p:blipFill>
        <p:spPr>
          <a:xfrm>
            <a:off x="8537" y="1553934"/>
            <a:ext cx="8208912" cy="2921276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20"/>
          <a:srcRect l="11269" t="12152" r="37223" b="64427"/>
          <a:stretch/>
        </p:blipFill>
        <p:spPr>
          <a:xfrm>
            <a:off x="1595355" y="4517325"/>
            <a:ext cx="8619146" cy="220458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A4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Shape23"/>
          <p:cNvGrpSpPr/>
          <p:nvPr>
            <p:custDataLst>
              <p:tags r:id="rId1"/>
            </p:custDataLst>
          </p:nvPr>
        </p:nvGrpSpPr>
        <p:grpSpPr>
          <a:xfrm>
            <a:off x="-1407288" y="-1363626"/>
            <a:ext cx="14489126" cy="9971482"/>
            <a:chOff x="-2042288" y="-1998626"/>
            <a:chExt cx="14489126" cy="9971482"/>
          </a:xfrm>
        </p:grpSpPr>
        <p:sp>
          <p:nvSpPr>
            <p:cNvPr id="12" name="Shape4"/>
            <p:cNvSpPr/>
            <p:nvPr>
              <p:custDataLst>
                <p:tags r:id="rId3"/>
              </p:custDataLst>
            </p:nvPr>
          </p:nvSpPr>
          <p:spPr>
            <a:xfrm>
              <a:off x="9645681" y="-1998626"/>
              <a:ext cx="2801157" cy="3234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889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CDA4B"/>
                </a:solidFill>
              </a:endParaRPr>
            </a:p>
          </p:txBody>
        </p:sp>
        <p:grpSp>
          <p:nvGrpSpPr>
            <p:cNvPr id="13" name="Shape10">
              <a:extLst>
                <a:ext uri="{FF2B5EF4-FFF2-40B4-BE49-F238E27FC236}">
                  <a16:creationId xmlns:a16="http://schemas.microsoft.com/office/drawing/2014/main" id="{44E44B43-ADC5-E6C0-7EC3-BC5FB0C3A30D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>
              <a:off x="-635000" y="-665361"/>
              <a:ext cx="11238326" cy="6951637"/>
              <a:chOff x="0" y="-30361"/>
              <a:chExt cx="11238326" cy="6951637"/>
            </a:xfrm>
          </p:grpSpPr>
          <p:sp>
            <p:nvSpPr>
              <p:cNvPr id="16" name="Shape11">
                <a:extLst>
                  <a:ext uri="{FF2B5EF4-FFF2-40B4-BE49-F238E27FC236}">
                    <a16:creationId xmlns:a16="http://schemas.microsoft.com/office/drawing/2014/main" id="{0287A590-6AAD-AA4B-9CF7-5C8155F59CDE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6834527" y="9062"/>
                <a:ext cx="1392574" cy="6912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" y="0"/>
                    </a:moveTo>
                    <a:lnTo>
                      <a:pt x="21600" y="10665"/>
                    </a:lnTo>
                    <a:lnTo>
                      <a:pt x="0" y="21600"/>
                    </a:lnTo>
                  </a:path>
                </a:pathLst>
              </a:custGeom>
              <a:ln w="63500" cap="rnd">
                <a:solidFill>
                  <a:srgbClr val="FFFFFF"/>
                </a:solidFill>
                <a:custDash>
                  <a:ds d="100000" sp="200000"/>
                </a:custDash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00"/>
              </a:p>
            </p:txBody>
          </p:sp>
          <p:sp>
            <p:nvSpPr>
              <p:cNvPr id="17" name="Shape12">
                <a:extLst>
                  <a:ext uri="{FF2B5EF4-FFF2-40B4-BE49-F238E27FC236}">
                    <a16:creationId xmlns:a16="http://schemas.microsoft.com/office/drawing/2014/main" id="{E09839E6-3132-C98A-5A71-E51020F6BAFA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0" y="-30361"/>
                <a:ext cx="7837352" cy="6918722"/>
              </a:xfrm>
              <a:custGeom>
                <a:avLst/>
                <a:gdLst>
                  <a:gd name="connsiteX0" fmla="*/ 6471994 w 7837352"/>
                  <a:gd name="connsiteY0" fmla="*/ 0 h 6918722"/>
                  <a:gd name="connsiteX1" fmla="*/ 6483231 w 7837352"/>
                  <a:gd name="connsiteY1" fmla="*/ 28188 h 6918722"/>
                  <a:gd name="connsiteX2" fmla="*/ 6486509 w 7837352"/>
                  <a:gd name="connsiteY2" fmla="*/ 28188 h 6918722"/>
                  <a:gd name="connsiteX3" fmla="*/ 6486509 w 7837352"/>
                  <a:gd name="connsiteY3" fmla="*/ 36836 h 6918722"/>
                  <a:gd name="connsiteX4" fmla="*/ 7837352 w 7837352"/>
                  <a:gd name="connsiteY4" fmla="*/ 3459361 h 6918722"/>
                  <a:gd name="connsiteX5" fmla="*/ 6486509 w 7837352"/>
                  <a:gd name="connsiteY5" fmla="*/ 6881886 h 6918722"/>
                  <a:gd name="connsiteX6" fmla="*/ 6486509 w 7837352"/>
                  <a:gd name="connsiteY6" fmla="*/ 6890535 h 6918722"/>
                  <a:gd name="connsiteX7" fmla="*/ 6483231 w 7837352"/>
                  <a:gd name="connsiteY7" fmla="*/ 6890535 h 6918722"/>
                  <a:gd name="connsiteX8" fmla="*/ 6471994 w 7837352"/>
                  <a:gd name="connsiteY8" fmla="*/ 6918722 h 6918722"/>
                  <a:gd name="connsiteX9" fmla="*/ 6471994 w 7837352"/>
                  <a:gd name="connsiteY9" fmla="*/ 6890535 h 6918722"/>
                  <a:gd name="connsiteX10" fmla="*/ 0 w 7837352"/>
                  <a:gd name="connsiteY10" fmla="*/ 6890535 h 6918722"/>
                  <a:gd name="connsiteX11" fmla="*/ 0 w 7837352"/>
                  <a:gd name="connsiteY11" fmla="*/ 28188 h 6918722"/>
                  <a:gd name="connsiteX12" fmla="*/ 6471994 w 7837352"/>
                  <a:gd name="connsiteY12" fmla="*/ 28188 h 6918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37352" h="6918722">
                    <a:moveTo>
                      <a:pt x="6471994" y="0"/>
                    </a:moveTo>
                    <a:lnTo>
                      <a:pt x="6483231" y="28188"/>
                    </a:lnTo>
                    <a:lnTo>
                      <a:pt x="6486509" y="28188"/>
                    </a:lnTo>
                    <a:lnTo>
                      <a:pt x="6486509" y="36836"/>
                    </a:lnTo>
                    <a:lnTo>
                      <a:pt x="7837352" y="3459361"/>
                    </a:lnTo>
                    <a:lnTo>
                      <a:pt x="6486509" y="6881886"/>
                    </a:lnTo>
                    <a:lnTo>
                      <a:pt x="6486509" y="6890535"/>
                    </a:lnTo>
                    <a:lnTo>
                      <a:pt x="6483231" y="6890535"/>
                    </a:lnTo>
                    <a:lnTo>
                      <a:pt x="6471994" y="6918722"/>
                    </a:lnTo>
                    <a:lnTo>
                      <a:pt x="6471994" y="6890535"/>
                    </a:lnTo>
                    <a:lnTo>
                      <a:pt x="0" y="6890535"/>
                    </a:lnTo>
                    <a:lnTo>
                      <a:pt x="0" y="28188"/>
                    </a:lnTo>
                    <a:lnTo>
                      <a:pt x="6471994" y="28188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wrap="square"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  <p:sp>
            <p:nvSpPr>
              <p:cNvPr id="18" name="Shape13"/>
              <p:cNvSpPr/>
              <p:nvPr>
                <p:custDataLst>
                  <p:tags r:id="rId11"/>
                </p:custDataLst>
              </p:nvPr>
            </p:nvSpPr>
            <p:spPr>
              <a:xfrm>
                <a:off x="7343279" y="1437779"/>
                <a:ext cx="375069" cy="433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  <p:sp>
            <p:nvSpPr>
              <p:cNvPr id="19" name="Shape14">
                <a:extLst>
                  <a:ext uri="{FF2B5EF4-FFF2-40B4-BE49-F238E27FC236}">
                    <a16:creationId xmlns:a16="http://schemas.microsoft.com/office/drawing/2014/main" id="{5E6B6942-E4AB-F241-A65A-55AB9FD77AB9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0408716" y="958804"/>
                <a:ext cx="829610" cy="957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</p:grpSp>
        <p:sp>
          <p:nvSpPr>
            <p:cNvPr id="14" name="Shape16"/>
            <p:cNvSpPr/>
            <p:nvPr>
              <p:custDataLst>
                <p:tags r:id="rId5"/>
              </p:custDataLst>
            </p:nvPr>
          </p:nvSpPr>
          <p:spPr>
            <a:xfrm>
              <a:off x="-1420479" y="4862461"/>
              <a:ext cx="2071873" cy="2392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889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CDA4B"/>
                </a:solidFill>
              </a:endParaRPr>
            </a:p>
          </p:txBody>
        </p:sp>
        <p:grpSp>
          <p:nvGrpSpPr>
            <p:cNvPr id="15" name="Shape20">
              <a:extLst>
                <a:ext uri="{FF2B5EF4-FFF2-40B4-BE49-F238E27FC236}">
                  <a16:creationId xmlns:a16="http://schemas.microsoft.com/office/drawing/2014/main" id="{494DE7DF-2AA5-614A-AC1E-E34911C5E51F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-2042288" y="4144457"/>
              <a:ext cx="6990147" cy="3828399"/>
              <a:chOff x="-1407288" y="4779457"/>
              <a:chExt cx="6990147" cy="3828399"/>
            </a:xfrm>
          </p:grpSpPr>
          <p:sp>
            <p:nvSpPr>
              <p:cNvPr id="20" name="Shape21"/>
              <p:cNvSpPr/>
              <p:nvPr>
                <p:custDataLst>
                  <p:tags r:id="rId7"/>
                </p:custDataLst>
              </p:nvPr>
            </p:nvSpPr>
            <p:spPr>
              <a:xfrm>
                <a:off x="-1407288" y="4779457"/>
                <a:ext cx="3315491" cy="38283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ln w="53975" cap="rnd">
                <a:solidFill>
                  <a:srgbClr val="000000"/>
                </a:solidFill>
                <a:custDash>
                  <a:ds d="100000" sp="200000"/>
                </a:custDash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  <p:sp>
            <p:nvSpPr>
              <p:cNvPr id="21" name="Shape22"/>
              <p:cNvSpPr/>
              <p:nvPr>
                <p:custDataLst>
                  <p:tags r:id="rId8"/>
                </p:custDataLst>
              </p:nvPr>
            </p:nvSpPr>
            <p:spPr>
              <a:xfrm>
                <a:off x="4905853" y="6302786"/>
                <a:ext cx="677006" cy="781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</p:grpSp>
      </p:grpSp>
      <p:sp>
        <p:nvSpPr>
          <p:cNvPr id="6" name="Shape0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53498" y="2129691"/>
            <a:ext cx="5543296" cy="1661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000" b="1" dirty="0">
              <a:solidFill>
                <a:srgbClr val="000000"/>
              </a:solidFill>
              <a:latin typeface="+mn-lt"/>
              <a:ea typeface="Play"/>
              <a:cs typeface="Play"/>
              <a:sym typeface="Play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14"/>
          <a:srcRect l="26271" t="27249" r="34840" b="13915"/>
          <a:stretch/>
        </p:blipFill>
        <p:spPr>
          <a:xfrm>
            <a:off x="448172" y="253622"/>
            <a:ext cx="7592838" cy="605245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10"/>
          <p:cNvGrpSpPr/>
          <p:nvPr>
            <p:custDataLst>
              <p:tags r:id="rId1"/>
            </p:custDataLst>
          </p:nvPr>
        </p:nvGrpSpPr>
        <p:grpSpPr>
          <a:xfrm>
            <a:off x="-20828" y="-37062"/>
            <a:ext cx="12212828" cy="6895062"/>
            <a:chOff x="-655828" y="-672062"/>
            <a:chExt cx="12212828" cy="6895062"/>
          </a:xfrm>
        </p:grpSpPr>
        <p:sp>
          <p:nvSpPr>
            <p:cNvPr id="17" name="Shape5"/>
            <p:cNvSpPr/>
            <p:nvPr>
              <p:custDataLst>
                <p:tags r:id="rId7"/>
              </p:custDataLst>
            </p:nvPr>
          </p:nvSpPr>
          <p:spPr>
            <a:xfrm>
              <a:off x="-655828" y="-672062"/>
              <a:ext cx="12192001" cy="1840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" y="21600"/>
                  </a:moveTo>
                  <a:lnTo>
                    <a:pt x="18446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43" y="216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 ker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8" name="Shape7">
              <a:extLst>
                <a:ext uri="{FF2B5EF4-FFF2-40B4-BE49-F238E27FC236}">
                  <a16:creationId xmlns:a16="http://schemas.microsoft.com/office/drawing/2014/main" id="{DDF0EC89-DE64-A2DD-67E0-4FD4041EEC7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962112" y="2905691"/>
              <a:ext cx="5594888" cy="3317309"/>
            </a:xfrm>
            <a:custGeom>
              <a:avLst/>
              <a:gdLst>
                <a:gd name="connsiteX0" fmla="*/ 4276612 w 5594888"/>
                <a:gd name="connsiteY0" fmla="*/ 0 h 3317309"/>
                <a:gd name="connsiteX1" fmla="*/ 5594888 w 5594888"/>
                <a:gd name="connsiteY1" fmla="*/ 761107 h 3317309"/>
                <a:gd name="connsiteX2" fmla="*/ 5594888 w 5594888"/>
                <a:gd name="connsiteY2" fmla="*/ 3317309 h 3317309"/>
                <a:gd name="connsiteX3" fmla="*/ 0 w 5594888"/>
                <a:gd name="connsiteY3" fmla="*/ 3317309 h 3317309"/>
                <a:gd name="connsiteX4" fmla="*/ 0 w 5594888"/>
                <a:gd name="connsiteY4" fmla="*/ 2469102 h 331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4888" h="3317309">
                  <a:moveTo>
                    <a:pt x="4276612" y="0"/>
                  </a:moveTo>
                  <a:lnTo>
                    <a:pt x="5594888" y="761107"/>
                  </a:lnTo>
                  <a:lnTo>
                    <a:pt x="5594888" y="3317309"/>
                  </a:lnTo>
                  <a:lnTo>
                    <a:pt x="0" y="3317309"/>
                  </a:lnTo>
                  <a:lnTo>
                    <a:pt x="0" y="2469102"/>
                  </a:lnTo>
                  <a:close/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wrap="square" lIns="25400" tIns="25400" rIns="25400" bIns="2540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lang="en-US" sz="4000" kern="0">
                <a:solidFill>
                  <a:schemeClr val="tx1">
                    <a:lumMod val="50000"/>
                    <a:lumOff val="50000"/>
                  </a:schemeClr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9" name="Shape9"/>
            <p:cNvSpPr/>
            <p:nvPr>
              <p:custDataLst>
                <p:tags r:id="rId9"/>
              </p:custDataLst>
            </p:nvPr>
          </p:nvSpPr>
          <p:spPr>
            <a:xfrm>
              <a:off x="-180497" y="-217946"/>
              <a:ext cx="426377" cy="492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38100">
              <a:solidFill>
                <a:srgbClr val="3BA4DD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 ker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6" name="Shape17"/>
          <p:cNvGrpSpPr/>
          <p:nvPr>
            <p:custDataLst>
              <p:tags r:id="rId2"/>
            </p:custDataLst>
          </p:nvPr>
        </p:nvGrpSpPr>
        <p:grpSpPr>
          <a:xfrm>
            <a:off x="667692" y="450725"/>
            <a:ext cx="867832" cy="900713"/>
            <a:chOff x="5027084" y="2343643"/>
            <a:chExt cx="867832" cy="900713"/>
          </a:xfrm>
        </p:grpSpPr>
        <p:grpSp>
          <p:nvGrpSpPr>
            <p:cNvPr id="8" name="Shape18">
              <a:extLst>
                <a:ext uri="{FF2B5EF4-FFF2-40B4-BE49-F238E27FC236}">
                  <a16:creationId xmlns:a16="http://schemas.microsoft.com/office/drawing/2014/main" id="{63E667E7-AAC4-F544-9441-BC91C4E17857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>
              <a:off x="5070980" y="2343643"/>
              <a:ext cx="780041" cy="900713"/>
              <a:chOff x="7638851" y="3821086"/>
              <a:chExt cx="780041" cy="900713"/>
            </a:xfrm>
          </p:grpSpPr>
          <p:sp>
            <p:nvSpPr>
              <p:cNvPr id="23" name="Shape19">
                <a:extLst>
                  <a:ext uri="{FF2B5EF4-FFF2-40B4-BE49-F238E27FC236}">
                    <a16:creationId xmlns:a16="http://schemas.microsoft.com/office/drawing/2014/main" id="{6962DEDC-9CF1-8646-A567-3FFA1343C811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7638851" y="3821086"/>
                <a:ext cx="780041" cy="9007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 hangingPunct="0">
                  <a:defRPr sz="3200">
                    <a:solidFill>
                      <a:srgbClr val="6120A4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 kern="0">
                  <a:solidFill>
                    <a:srgbClr val="6120A4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pic>
            <p:nvPicPr>
              <p:cNvPr id="9" name="Shape20"/>
              <p:cNvPicPr/>
              <p:nvPr>
                <p:custDataLst>
                  <p:tags r:id="rId6"/>
                </p:custDataLst>
              </p:nvPr>
            </p:nvPicPr>
            <p:blipFill>
              <a:blip r:embed="rId11">
                <a:extLst>
                  <a:ext uri="{96DAC541-7B7A-43D3-8B79-37D633B846F1}">
    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7798552" y="4041123"/>
                <a:ext cx="460638" cy="460638"/>
              </a:xfrm>
              <a:prstGeom prst="rect">
                <a:avLst/>
              </a:prstGeom>
            </p:spPr>
          </p:pic>
        </p:grpSp>
      </p:grpSp>
      <p:sp>
        <p:nvSpPr>
          <p:cNvPr id="5" name="Shape0">
            <a:extLst>
              <a:ext uri="{FF2B5EF4-FFF2-40B4-BE49-F238E27FC236}">
                <a16:creationId xmlns:a16="http://schemas.microsoft.com/office/drawing/2014/main" id="{27BCB323-B434-E749-B427-85A99149E23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68116" y="269523"/>
            <a:ext cx="8110230" cy="1443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kern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Триггеры для базы данных</a:t>
            </a:r>
          </a:p>
        </p:txBody>
      </p:sp>
      <p:pic>
        <p:nvPicPr>
          <p:cNvPr id="24" name="Рисунок 23"/>
          <p:cNvPicPr/>
          <p:nvPr/>
        </p:nvPicPr>
        <p:blipFill rotWithShape="1">
          <a:blip r:embed="rId24"/>
          <a:srcRect l="12004" t="14421" r="60750" b="58477"/>
          <a:stretch/>
        </p:blipFill>
        <p:spPr bwMode="auto">
          <a:xfrm>
            <a:off x="552178" y="2091622"/>
            <a:ext cx="4902200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Рисунок 24"/>
          <p:cNvPicPr/>
          <p:nvPr/>
        </p:nvPicPr>
        <p:blipFill rotWithShape="1">
          <a:blip r:embed="rId25"/>
          <a:srcRect l="11679" t="14132" r="37394" b="60783"/>
          <a:stretch/>
        </p:blipFill>
        <p:spPr bwMode="auto">
          <a:xfrm>
            <a:off x="5592738" y="2348880"/>
            <a:ext cx="6480175" cy="17945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Рисунок 25"/>
          <p:cNvPicPr/>
          <p:nvPr/>
        </p:nvPicPr>
        <p:blipFill rotWithShape="1">
          <a:blip r:embed="rId26"/>
          <a:srcRect l="11844" t="14423" r="48261" b="52998"/>
          <a:stretch/>
        </p:blipFill>
        <p:spPr bwMode="auto">
          <a:xfrm>
            <a:off x="5736754" y="4348692"/>
            <a:ext cx="5664318" cy="25320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22"/>
          <p:cNvGrpSpPr/>
          <p:nvPr>
            <p:custDataLst>
              <p:tags r:id="rId1"/>
            </p:custDataLst>
          </p:nvPr>
        </p:nvGrpSpPr>
        <p:grpSpPr>
          <a:xfrm>
            <a:off x="-1392038" y="-1395536"/>
            <a:ext cx="14489126" cy="9971482"/>
            <a:chOff x="-2042288" y="-1998626"/>
            <a:chExt cx="14489126" cy="9971482"/>
          </a:xfrm>
        </p:grpSpPr>
        <p:sp>
          <p:nvSpPr>
            <p:cNvPr id="11" name="Shape3"/>
            <p:cNvSpPr/>
            <p:nvPr>
              <p:custDataLst>
                <p:tags r:id="rId7"/>
              </p:custDataLst>
            </p:nvPr>
          </p:nvSpPr>
          <p:spPr>
            <a:xfrm>
              <a:off x="9645681" y="-1998626"/>
              <a:ext cx="2801157" cy="3234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88900">
              <a:solidFill>
                <a:srgbClr val="3BA4DD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CDA4B"/>
                </a:solidFill>
              </a:endParaRPr>
            </a:p>
          </p:txBody>
        </p:sp>
        <p:grpSp>
          <p:nvGrpSpPr>
            <p:cNvPr id="12" name="Shape9">
              <a:extLst>
                <a:ext uri="{FF2B5EF4-FFF2-40B4-BE49-F238E27FC236}">
                  <a16:creationId xmlns:a16="http://schemas.microsoft.com/office/drawing/2014/main" id="{44E44B43-ADC5-E6C0-7EC3-BC5FB0C3A30D}"/>
                </a:ext>
              </a:extLst>
            </p:cNvPr>
            <p:cNvGrpSpPr/>
            <p:nvPr>
              <p:custDataLst>
                <p:tags r:id="rId8"/>
              </p:custDataLst>
            </p:nvPr>
          </p:nvGrpSpPr>
          <p:grpSpPr>
            <a:xfrm>
              <a:off x="-635000" y="-665361"/>
              <a:ext cx="11238326" cy="6951637"/>
              <a:chOff x="0" y="-30361"/>
              <a:chExt cx="11238326" cy="6951637"/>
            </a:xfrm>
          </p:grpSpPr>
          <p:sp>
            <p:nvSpPr>
              <p:cNvPr id="15" name="Shape10">
                <a:extLst>
                  <a:ext uri="{FF2B5EF4-FFF2-40B4-BE49-F238E27FC236}">
                    <a16:creationId xmlns:a16="http://schemas.microsoft.com/office/drawing/2014/main" id="{0287A590-6AAD-AA4B-9CF7-5C8155F59CDE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6834527" y="9062"/>
                <a:ext cx="1392574" cy="6912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" y="0"/>
                    </a:moveTo>
                    <a:lnTo>
                      <a:pt x="21600" y="10665"/>
                    </a:lnTo>
                    <a:lnTo>
                      <a:pt x="0" y="21600"/>
                    </a:lnTo>
                  </a:path>
                </a:pathLst>
              </a:custGeom>
              <a:ln w="63500" cap="rnd">
                <a:solidFill>
                  <a:srgbClr val="3BA4DD"/>
                </a:solidFill>
                <a:custDash>
                  <a:ds d="100000" sp="200000"/>
                </a:custDash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00"/>
              </a:p>
            </p:txBody>
          </p:sp>
          <p:sp>
            <p:nvSpPr>
              <p:cNvPr id="16" name="Shape11">
                <a:extLst>
                  <a:ext uri="{FF2B5EF4-FFF2-40B4-BE49-F238E27FC236}">
                    <a16:creationId xmlns:a16="http://schemas.microsoft.com/office/drawing/2014/main" id="{E09839E6-3132-C98A-5A71-E51020F6BAFA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0" y="-30361"/>
                <a:ext cx="7837352" cy="6918722"/>
              </a:xfrm>
              <a:custGeom>
                <a:avLst/>
                <a:gdLst>
                  <a:gd name="connsiteX0" fmla="*/ 6471994 w 7837352"/>
                  <a:gd name="connsiteY0" fmla="*/ 0 h 6918722"/>
                  <a:gd name="connsiteX1" fmla="*/ 6483231 w 7837352"/>
                  <a:gd name="connsiteY1" fmla="*/ 28188 h 6918722"/>
                  <a:gd name="connsiteX2" fmla="*/ 6486509 w 7837352"/>
                  <a:gd name="connsiteY2" fmla="*/ 28188 h 6918722"/>
                  <a:gd name="connsiteX3" fmla="*/ 6486509 w 7837352"/>
                  <a:gd name="connsiteY3" fmla="*/ 36836 h 6918722"/>
                  <a:gd name="connsiteX4" fmla="*/ 7837352 w 7837352"/>
                  <a:gd name="connsiteY4" fmla="*/ 3459361 h 6918722"/>
                  <a:gd name="connsiteX5" fmla="*/ 6486509 w 7837352"/>
                  <a:gd name="connsiteY5" fmla="*/ 6881886 h 6918722"/>
                  <a:gd name="connsiteX6" fmla="*/ 6486509 w 7837352"/>
                  <a:gd name="connsiteY6" fmla="*/ 6890535 h 6918722"/>
                  <a:gd name="connsiteX7" fmla="*/ 6483231 w 7837352"/>
                  <a:gd name="connsiteY7" fmla="*/ 6890535 h 6918722"/>
                  <a:gd name="connsiteX8" fmla="*/ 6471994 w 7837352"/>
                  <a:gd name="connsiteY8" fmla="*/ 6918722 h 6918722"/>
                  <a:gd name="connsiteX9" fmla="*/ 6471994 w 7837352"/>
                  <a:gd name="connsiteY9" fmla="*/ 6890535 h 6918722"/>
                  <a:gd name="connsiteX10" fmla="*/ 0 w 7837352"/>
                  <a:gd name="connsiteY10" fmla="*/ 6890535 h 6918722"/>
                  <a:gd name="connsiteX11" fmla="*/ 0 w 7837352"/>
                  <a:gd name="connsiteY11" fmla="*/ 28188 h 6918722"/>
                  <a:gd name="connsiteX12" fmla="*/ 6471994 w 7837352"/>
                  <a:gd name="connsiteY12" fmla="*/ 28188 h 6918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37352" h="6918722">
                    <a:moveTo>
                      <a:pt x="6471994" y="0"/>
                    </a:moveTo>
                    <a:lnTo>
                      <a:pt x="6483231" y="28188"/>
                    </a:lnTo>
                    <a:lnTo>
                      <a:pt x="6486509" y="28188"/>
                    </a:lnTo>
                    <a:lnTo>
                      <a:pt x="6486509" y="36836"/>
                    </a:lnTo>
                    <a:lnTo>
                      <a:pt x="7837352" y="3459361"/>
                    </a:lnTo>
                    <a:lnTo>
                      <a:pt x="6486509" y="6881886"/>
                    </a:lnTo>
                    <a:lnTo>
                      <a:pt x="6486509" y="6890535"/>
                    </a:lnTo>
                    <a:lnTo>
                      <a:pt x="6483231" y="6890535"/>
                    </a:lnTo>
                    <a:lnTo>
                      <a:pt x="6471994" y="6918722"/>
                    </a:lnTo>
                    <a:lnTo>
                      <a:pt x="6471994" y="6890535"/>
                    </a:lnTo>
                    <a:lnTo>
                      <a:pt x="0" y="6890535"/>
                    </a:lnTo>
                    <a:lnTo>
                      <a:pt x="0" y="28188"/>
                    </a:lnTo>
                    <a:lnTo>
                      <a:pt x="6471994" y="28188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wrap="square"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  <p:sp>
            <p:nvSpPr>
              <p:cNvPr id="17" name="Shape12"/>
              <p:cNvSpPr/>
              <p:nvPr>
                <p:custDataLst>
                  <p:tags r:id="rId15"/>
                </p:custDataLst>
              </p:nvPr>
            </p:nvSpPr>
            <p:spPr>
              <a:xfrm>
                <a:off x="7343279" y="1437779"/>
                <a:ext cx="375069" cy="433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  <p:sp>
            <p:nvSpPr>
              <p:cNvPr id="18" name="Shape13">
                <a:extLst>
                  <a:ext uri="{FF2B5EF4-FFF2-40B4-BE49-F238E27FC236}">
                    <a16:creationId xmlns:a16="http://schemas.microsoft.com/office/drawing/2014/main" id="{5E6B6942-E4AB-F241-A65A-55AB9FD77AB9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0408716" y="958804"/>
                <a:ext cx="829610" cy="957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3BA4DD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</p:grpSp>
        <p:sp>
          <p:nvSpPr>
            <p:cNvPr id="13" name="Shape15"/>
            <p:cNvSpPr/>
            <p:nvPr>
              <p:custDataLst>
                <p:tags r:id="rId9"/>
              </p:custDataLst>
            </p:nvPr>
          </p:nvSpPr>
          <p:spPr>
            <a:xfrm>
              <a:off x="-1420479" y="4862461"/>
              <a:ext cx="2071873" cy="2392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CDA4B"/>
                </a:solidFill>
              </a:endParaRPr>
            </a:p>
          </p:txBody>
        </p:sp>
        <p:grpSp>
          <p:nvGrpSpPr>
            <p:cNvPr id="14" name="Shape19">
              <a:extLst>
                <a:ext uri="{FF2B5EF4-FFF2-40B4-BE49-F238E27FC236}">
                  <a16:creationId xmlns:a16="http://schemas.microsoft.com/office/drawing/2014/main" id="{494DE7DF-2AA5-614A-AC1E-E34911C5E51F}"/>
                </a:ext>
              </a:extLst>
            </p:cNvPr>
            <p:cNvGrpSpPr/>
            <p:nvPr>
              <p:custDataLst>
                <p:tags r:id="rId10"/>
              </p:custDataLst>
            </p:nvPr>
          </p:nvGrpSpPr>
          <p:grpSpPr>
            <a:xfrm>
              <a:off x="-2042288" y="4144457"/>
              <a:ext cx="6990147" cy="3828399"/>
              <a:chOff x="-1407288" y="4779457"/>
              <a:chExt cx="6990147" cy="3828399"/>
            </a:xfrm>
          </p:grpSpPr>
          <p:sp>
            <p:nvSpPr>
              <p:cNvPr id="19" name="Shape20"/>
              <p:cNvSpPr/>
              <p:nvPr>
                <p:custDataLst>
                  <p:tags r:id="rId11"/>
                </p:custDataLst>
              </p:nvPr>
            </p:nvSpPr>
            <p:spPr>
              <a:xfrm>
                <a:off x="-1407288" y="4779457"/>
                <a:ext cx="3315491" cy="38283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ln w="53975" cap="rnd">
                <a:solidFill>
                  <a:srgbClr val="FFFFFF"/>
                </a:solidFill>
                <a:custDash>
                  <a:ds d="100000" sp="200000"/>
                </a:custDash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  <p:sp>
            <p:nvSpPr>
              <p:cNvPr id="20" name="Shape21"/>
              <p:cNvSpPr/>
              <p:nvPr>
                <p:custDataLst>
                  <p:tags r:id="rId12"/>
                </p:custDataLst>
              </p:nvPr>
            </p:nvSpPr>
            <p:spPr>
              <a:xfrm>
                <a:off x="4905853" y="6302786"/>
                <a:ext cx="677006" cy="781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</p:grpSp>
      </p:grpSp>
      <p:grpSp>
        <p:nvGrpSpPr>
          <p:cNvPr id="7" name="Shape1">
            <a:extLst>
              <a:ext uri="{FF2B5EF4-FFF2-40B4-BE49-F238E27FC236}">
                <a16:creationId xmlns:a16="http://schemas.microsoft.com/office/drawing/2014/main" id="{79C8AFD8-90DF-EC49-B6CB-4E5157C8DC13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800650" y="1628800"/>
            <a:ext cx="7679891" cy="4466689"/>
            <a:chOff x="3054802" y="1341046"/>
            <a:chExt cx="6571536" cy="3784056"/>
          </a:xfrm>
        </p:grpSpPr>
        <p:sp>
          <p:nvSpPr>
            <p:cNvPr id="21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835771" y="1541930"/>
              <a:ext cx="5050800" cy="33104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400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pic>
          <p:nvPicPr>
            <p:cNvPr id="8" name="Shape24"/>
            <p:cNvPicPr/>
            <p:nvPr>
              <p:custDataLst>
                <p:tags r:id="rId5"/>
              </p:custDataLst>
            </p:nvPr>
          </p:nvPicPr>
          <p:blipFill>
            <a:blip r:embed="rId18"/>
            <a:srcRect b="40887"/>
            <a:stretch>
              <a:fillRect/>
            </a:stretch>
          </p:blipFill>
          <p:spPr bwMode="auto">
            <a:xfrm>
              <a:off x="3910425" y="1960943"/>
              <a:ext cx="4896518" cy="245694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Shape25">
              <a:extLst>
                <a:ext uri="{FF2B5EF4-FFF2-40B4-BE49-F238E27FC236}">
                  <a16:creationId xmlns:a16="http://schemas.microsoft.com/office/drawing/2014/main" id="{C0C92E8D-109F-BD47-9ABF-536C639AD88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802" y="1341046"/>
              <a:ext cx="6571536" cy="3784056"/>
            </a:xfrm>
            <a:prstGeom prst="rect">
              <a:avLst/>
            </a:prstGeom>
          </p:spPr>
        </p:pic>
      </p:grpSp>
      <p:sp>
        <p:nvSpPr>
          <p:cNvPr id="6" name="Shape0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53498" y="2129691"/>
            <a:ext cx="5543296" cy="1661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1553" y="470944"/>
            <a:ext cx="479530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5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6000" b="1" kern="0" dirty="0" smtClean="0">
                <a:solidFill>
                  <a:schemeClr val="bg2">
                    <a:lumMod val="90000"/>
                  </a:schemeClr>
                </a:solidFill>
                <a:ea typeface="Play"/>
                <a:cs typeface="Play"/>
                <a:sym typeface="Play"/>
              </a:rPr>
              <a:t>Как база данных смотрится при загрузке на сайт</a:t>
            </a:r>
            <a:endParaRPr lang="en-US" sz="6000" b="1" kern="0" dirty="0">
              <a:solidFill>
                <a:schemeClr val="bg2">
                  <a:lumMod val="90000"/>
                </a:schemeClr>
              </a:solidFill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487" t="3172" r="65615" b="61649"/>
          <a:stretch/>
        </p:blipFill>
        <p:spPr bwMode="auto">
          <a:xfrm>
            <a:off x="4296594" y="1443317"/>
            <a:ext cx="7397348" cy="432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20130" y="332656"/>
            <a:ext cx="374441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9580" indent="450215" algn="ctr">
              <a:lnSpc>
                <a:spcPct val="150000"/>
              </a:lnSpc>
              <a:spcAft>
                <a:spcPts val="800"/>
              </a:spcAft>
            </a:pPr>
            <a:r>
              <a:rPr lang="ru-RU" sz="3600" kern="1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качестве «Сайта» будем использовать локальный хостинг через приложение </a:t>
            </a:r>
            <a:r>
              <a:rPr lang="en-US" sz="3600" kern="100" dirty="0" smtClean="0">
                <a:solidFill>
                  <a:schemeClr val="tx1">
                    <a:lumMod val="75000"/>
                  </a:schemeClr>
                </a:solidFill>
                <a:latin typeface="Bauhaus 93" panose="04030905020B02020C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endParaRPr lang="ru-RU" sz="3600" kern="100" dirty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042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hape8"/>
          <p:cNvGrpSpPr/>
          <p:nvPr>
            <p:custDataLst>
              <p:tags r:id="rId1"/>
            </p:custDataLst>
          </p:nvPr>
        </p:nvGrpSpPr>
        <p:grpSpPr>
          <a:xfrm>
            <a:off x="-20828" y="-37062"/>
            <a:ext cx="12212828" cy="6895062"/>
            <a:chOff x="-655828" y="-672062"/>
            <a:chExt cx="12212828" cy="6895062"/>
          </a:xfrm>
        </p:grpSpPr>
        <p:sp>
          <p:nvSpPr>
            <p:cNvPr id="13" name="Shape3"/>
            <p:cNvSpPr/>
            <p:nvPr>
              <p:custDataLst>
                <p:tags r:id="rId7"/>
              </p:custDataLst>
            </p:nvPr>
          </p:nvSpPr>
          <p:spPr>
            <a:xfrm>
              <a:off x="-655828" y="-672062"/>
              <a:ext cx="12192001" cy="1840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" y="21600"/>
                  </a:moveTo>
                  <a:lnTo>
                    <a:pt x="18446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43" y="216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 ker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4" name="Shape5">
              <a:extLst>
                <a:ext uri="{FF2B5EF4-FFF2-40B4-BE49-F238E27FC236}">
                  <a16:creationId xmlns:a16="http://schemas.microsoft.com/office/drawing/2014/main" id="{DDF0EC89-DE64-A2DD-67E0-4FD4041EEC7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962112" y="2905691"/>
              <a:ext cx="5594888" cy="3317309"/>
            </a:xfrm>
            <a:custGeom>
              <a:avLst/>
              <a:gdLst>
                <a:gd name="connsiteX0" fmla="*/ 4276612 w 5594888"/>
                <a:gd name="connsiteY0" fmla="*/ 0 h 3317309"/>
                <a:gd name="connsiteX1" fmla="*/ 5594888 w 5594888"/>
                <a:gd name="connsiteY1" fmla="*/ 761107 h 3317309"/>
                <a:gd name="connsiteX2" fmla="*/ 5594888 w 5594888"/>
                <a:gd name="connsiteY2" fmla="*/ 3317309 h 3317309"/>
                <a:gd name="connsiteX3" fmla="*/ 0 w 5594888"/>
                <a:gd name="connsiteY3" fmla="*/ 3317309 h 3317309"/>
                <a:gd name="connsiteX4" fmla="*/ 0 w 5594888"/>
                <a:gd name="connsiteY4" fmla="*/ 2469102 h 331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4888" h="3317309">
                  <a:moveTo>
                    <a:pt x="4276612" y="0"/>
                  </a:moveTo>
                  <a:lnTo>
                    <a:pt x="5594888" y="761107"/>
                  </a:lnTo>
                  <a:lnTo>
                    <a:pt x="5594888" y="3317309"/>
                  </a:lnTo>
                  <a:lnTo>
                    <a:pt x="0" y="3317309"/>
                  </a:lnTo>
                  <a:lnTo>
                    <a:pt x="0" y="2469102"/>
                  </a:lnTo>
                  <a:close/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wrap="square" lIns="25400" tIns="25400" rIns="25400" bIns="2540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lang="en-US" sz="4000" kern="0">
                <a:solidFill>
                  <a:schemeClr val="tx1">
                    <a:lumMod val="50000"/>
                    <a:lumOff val="50000"/>
                  </a:schemeClr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" name="Shape7"/>
            <p:cNvSpPr/>
            <p:nvPr>
              <p:custDataLst>
                <p:tags r:id="rId9"/>
              </p:custDataLst>
            </p:nvPr>
          </p:nvSpPr>
          <p:spPr>
            <a:xfrm>
              <a:off x="-180497" y="-217946"/>
              <a:ext cx="426377" cy="492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38100">
              <a:solidFill>
                <a:srgbClr val="3BA4DD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 ker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6" name="Shape11"/>
          <p:cNvGrpSpPr/>
          <p:nvPr>
            <p:custDataLst>
              <p:tags r:id="rId2"/>
            </p:custDataLst>
          </p:nvPr>
        </p:nvGrpSpPr>
        <p:grpSpPr>
          <a:xfrm>
            <a:off x="667692" y="450725"/>
            <a:ext cx="867832" cy="900713"/>
            <a:chOff x="5027084" y="2343643"/>
            <a:chExt cx="867832" cy="900713"/>
          </a:xfrm>
        </p:grpSpPr>
        <p:grpSp>
          <p:nvGrpSpPr>
            <p:cNvPr id="8" name="Shape12">
              <a:extLst>
                <a:ext uri="{FF2B5EF4-FFF2-40B4-BE49-F238E27FC236}">
                  <a16:creationId xmlns:a16="http://schemas.microsoft.com/office/drawing/2014/main" id="{63E667E7-AAC4-F544-9441-BC91C4E17857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>
              <a:off x="5070980" y="2343643"/>
              <a:ext cx="780041" cy="900713"/>
              <a:chOff x="7638851" y="3821086"/>
              <a:chExt cx="780041" cy="900713"/>
            </a:xfrm>
          </p:grpSpPr>
          <p:sp>
            <p:nvSpPr>
              <p:cNvPr id="17" name="Shape13">
                <a:extLst>
                  <a:ext uri="{FF2B5EF4-FFF2-40B4-BE49-F238E27FC236}">
                    <a16:creationId xmlns:a16="http://schemas.microsoft.com/office/drawing/2014/main" id="{6962DEDC-9CF1-8646-A567-3FFA1343C811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7638851" y="3821086"/>
                <a:ext cx="780041" cy="9007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 hangingPunct="0">
                  <a:defRPr sz="3200">
                    <a:solidFill>
                      <a:srgbClr val="6120A4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 kern="0">
                  <a:solidFill>
                    <a:srgbClr val="6120A4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pic>
            <p:nvPicPr>
              <p:cNvPr id="9" name="Shape14"/>
              <p:cNvPicPr/>
              <p:nvPr>
                <p:custDataLst>
                  <p:tags r:id="rId6"/>
                </p:custDataLst>
              </p:nvPr>
            </p:nvPicPr>
            <p:blipFill>
              <a:blip r:embed="rId11">
                <a:extLst>
                  <a:ext uri="{96DAC541-7B7A-43D3-8B79-37D633B846F1}">
    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798552" y="4041123"/>
                <a:ext cx="460638" cy="460638"/>
              </a:xfrm>
              <a:prstGeom prst="rect">
                <a:avLst/>
              </a:prstGeom>
            </p:spPr>
          </p:pic>
        </p:grpSp>
      </p:grpSp>
      <p:sp>
        <p:nvSpPr>
          <p:cNvPr id="5" name="Shape0">
            <a:extLst>
              <a:ext uri="{FF2B5EF4-FFF2-40B4-BE49-F238E27FC236}">
                <a16:creationId xmlns:a16="http://schemas.microsoft.com/office/drawing/2014/main" id="{E0072101-171C-3146-B2A7-0F50C9ED0C4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68116" y="269523"/>
            <a:ext cx="8110230" cy="1443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200" b="1" kern="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Код</a:t>
            </a:r>
            <a:r>
              <a:rPr lang="en-US" sz="7200" b="1" kern="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7200" b="1" kern="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для</a:t>
            </a:r>
            <a:r>
              <a:rPr lang="en-US" sz="7200" b="1" kern="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7200" b="1" kern="0" dirty="0" smtClean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PHP </a:t>
            </a:r>
            <a:r>
              <a:rPr lang="ru-RU" sz="7200" b="1" kern="0" dirty="0" smtClean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и </a:t>
            </a:r>
            <a:r>
              <a:rPr lang="en-US" sz="7200" b="1" kern="0" dirty="0" smtClean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JS</a:t>
            </a:r>
            <a:endParaRPr lang="en-US" sz="7200" b="1" kern="0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pic>
        <p:nvPicPr>
          <p:cNvPr id="18" name="Рисунок 17"/>
          <p:cNvPicPr/>
          <p:nvPr/>
        </p:nvPicPr>
        <p:blipFill rotWithShape="1">
          <a:blip r:embed="rId16"/>
          <a:srcRect l="20764" t="11824" r="45666" b="20414"/>
          <a:stretch/>
        </p:blipFill>
        <p:spPr bwMode="auto">
          <a:xfrm>
            <a:off x="234361" y="1933230"/>
            <a:ext cx="3990226" cy="47143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Рисунок 18"/>
          <p:cNvPicPr/>
          <p:nvPr/>
        </p:nvPicPr>
        <p:blipFill rotWithShape="1">
          <a:blip r:embed="rId17"/>
          <a:srcRect l="19398" t="14130" r="27662" b="9457"/>
          <a:stretch/>
        </p:blipFill>
        <p:spPr bwMode="auto">
          <a:xfrm>
            <a:off x="5468421" y="1803867"/>
            <a:ext cx="4156765" cy="50387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5.4.101.1"/>
  <p:tag name="AS_RELEASE_DATE" val="2022.12.31"/>
  <p:tag name="AS_TITLE" val="Aspose.Slides for Java"/>
  <p:tag name="AS_VERSION" val="22.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4DD"/>
      </a:accent1>
      <a:accent2>
        <a:srgbClr val="228DC7"/>
      </a:accent2>
      <a:accent3>
        <a:srgbClr val="1C719F"/>
      </a:accent3>
      <a:accent4>
        <a:srgbClr val="155577"/>
      </a:accent4>
      <a:accent5>
        <a:srgbClr val="0E3850"/>
      </a:accent5>
      <a:accent6>
        <a:srgbClr val="071C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105</Words>
  <Application>Microsoft Office PowerPoint</Application>
  <PresentationFormat>Произвольный</PresentationFormat>
  <Paragraphs>35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7</vt:i4>
      </vt:variant>
      <vt:variant>
        <vt:lpstr>Заголовки слайдов</vt:lpstr>
      </vt:variant>
      <vt:variant>
        <vt:i4>10</vt:i4>
      </vt:variant>
    </vt:vector>
  </HeadingPairs>
  <TitlesOfParts>
    <vt:vector size="24" baseType="lpstr">
      <vt:lpstr>Times New Roman</vt:lpstr>
      <vt:lpstr>Calibri</vt:lpstr>
      <vt:lpstr>Century Gothic</vt:lpstr>
      <vt:lpstr>Bauhaus 93</vt:lpstr>
      <vt:lpstr>Wingdings 3</vt:lpstr>
      <vt:lpstr>Play</vt:lpstr>
      <vt:lpstr>Arial</vt:lpstr>
      <vt:lpstr>Office Theme</vt:lpstr>
      <vt:lpstr>Office Theme</vt:lpstr>
      <vt:lpstr>Office Theme</vt:lpstr>
      <vt:lpstr>Office Theme</vt:lpstr>
      <vt:lpstr>Office Theme</vt:lpstr>
      <vt:lpstr>Office Theme</vt:lpstr>
      <vt:lpstr>Ион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Ядрышко</cp:lastModifiedBy>
  <cp:revision>8</cp:revision>
  <cp:lastPrinted>2023-06-19T13:59:22Z</cp:lastPrinted>
  <dcterms:created xsi:type="dcterms:W3CDTF">2023-06-19T13:59:22Z</dcterms:created>
  <dcterms:modified xsi:type="dcterms:W3CDTF">2023-06-19T14:20:51Z</dcterms:modified>
</cp:coreProperties>
</file>